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6" r:id="rId4"/>
    <p:sldId id="258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8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35F-87CD-4579-9F61-62777CA4E23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E8F9-217F-4C75-A003-5D9FDBD9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631113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HIERARCHICAL AGGLOMERATIVE CLUSTERING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819399"/>
            <a:ext cx="8305800" cy="32004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7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831975"/>
            <a:ext cx="48021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3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731963"/>
            <a:ext cx="4802187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704975"/>
            <a:ext cx="50133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6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754188"/>
            <a:ext cx="5068887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7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016125"/>
            <a:ext cx="490220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4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620838"/>
            <a:ext cx="741997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1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87538"/>
            <a:ext cx="487997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2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809750"/>
            <a:ext cx="71977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1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838325"/>
            <a:ext cx="44672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8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720850"/>
            <a:ext cx="46799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17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575"/>
            <a:ext cx="82296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8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654175"/>
            <a:ext cx="49911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92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949450"/>
            <a:ext cx="4868863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6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500313"/>
            <a:ext cx="4600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39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865313"/>
            <a:ext cx="503555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709738"/>
            <a:ext cx="548163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154238"/>
            <a:ext cx="53371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8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200275"/>
            <a:ext cx="50911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42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165350"/>
            <a:ext cx="4567237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0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60513"/>
            <a:ext cx="52355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7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2260600"/>
            <a:ext cx="50133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32888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7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322513"/>
            <a:ext cx="48021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9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782763"/>
            <a:ext cx="5013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02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HAC using </a:t>
            </a:r>
            <a:r>
              <a:rPr lang="en-US" smtClean="0"/>
              <a:t>complete link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76438"/>
            <a:ext cx="7866063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2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258888"/>
            <a:ext cx="7564437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1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54175"/>
            <a:ext cx="458946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71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54188"/>
            <a:ext cx="7464425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25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54188"/>
            <a:ext cx="530225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087563"/>
            <a:ext cx="52800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5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HIERARCHICAL AGGLOMERATIVE CLUSTERING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HAC using complete link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2020-05-11T18:54:37Z</dcterms:created>
  <dcterms:modified xsi:type="dcterms:W3CDTF">2020-05-12T04:18:37Z</dcterms:modified>
</cp:coreProperties>
</file>