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2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0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7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0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A25C-D7FF-47D2-88D0-7A587C65964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F51E9-E5AC-4850-872A-F35A6EAA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5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009" y="609600"/>
            <a:ext cx="11715776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38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865313"/>
            <a:ext cx="4924425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83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393950"/>
            <a:ext cx="51911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098675"/>
            <a:ext cx="452278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887538"/>
            <a:ext cx="487997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7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803400"/>
            <a:ext cx="4935537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52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449513"/>
            <a:ext cx="50911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04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003425"/>
            <a:ext cx="4645025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434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776413"/>
            <a:ext cx="50133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70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1881188"/>
            <a:ext cx="4879975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45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343150"/>
            <a:ext cx="5091113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73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9" y="533400"/>
            <a:ext cx="7088081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07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036763"/>
            <a:ext cx="4511675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3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881188"/>
            <a:ext cx="5091113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89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854200"/>
            <a:ext cx="5102225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51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193925"/>
            <a:ext cx="5191125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5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792288"/>
            <a:ext cx="4622800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84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970088"/>
            <a:ext cx="51466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22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749550"/>
            <a:ext cx="8689975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53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627313"/>
            <a:ext cx="862330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91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770063"/>
            <a:ext cx="5035550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8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136775"/>
            <a:ext cx="4500563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59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87525"/>
            <a:ext cx="4722813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1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770063"/>
            <a:ext cx="4913313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62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747838"/>
            <a:ext cx="4957763" cy="33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21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147888"/>
            <a:ext cx="5202237" cy="2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0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787525"/>
            <a:ext cx="50800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9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2020-05-11T18:23:09Z</dcterms:created>
  <dcterms:modified xsi:type="dcterms:W3CDTF">2020-05-12T04:33:24Z</dcterms:modified>
</cp:coreProperties>
</file>