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60" r:id="rId4"/>
    <p:sldId id="259" r:id="rId5"/>
    <p:sldId id="258" r:id="rId6"/>
    <p:sldId id="261" r:id="rId7"/>
    <p:sldId id="262" r:id="rId8"/>
    <p:sldId id="263" r:id="rId9"/>
    <p:sldId id="264" r:id="rId10"/>
    <p:sldId id="265" r:id="rId11"/>
    <p:sldId id="266" r:id="rId12"/>
    <p:sldId id="267" r:id="rId13"/>
    <p:sldId id="268" r:id="rId14"/>
    <p:sldId id="269" r:id="rId15"/>
    <p:sldId id="272"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300" y="85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4T08:48:26.654"/>
    </inkml:context>
    <inkml:brush xml:id="br0">
      <inkml:brushProperty name="width" value="0.05" units="cm"/>
      <inkml:brushProperty name="height" value="0.05" units="cm"/>
    </inkml:brush>
  </inkml:definitions>
  <inkml:trace contextRef="#ctx0" brushRef="#br0">4 8 1176,'-2'-7'761,"1"10"1175,3 23 3375,1 8-1359,-2-21-3779,1 1 1,0-1-1,0 1 1,2-1-1,6 17 1,7 28 282,-9-27-212,17 78 253,-19-84-62,0-1 0,2 1 0,1-1 0,13 27 0,-18-44-410,2 9-100,0-1 0,5 30 0,-7-30 292,0 1 0,1-1 0,11 25 0,2-8 335,29 39 1,-47-70-540,3 1 1,19 19-22,-20-19 376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4T08:48:27.122"/>
    </inkml:context>
    <inkml:brush xml:id="br0">
      <inkml:brushProperty name="width" value="0.05" units="cm"/>
      <inkml:brushProperty name="height" value="0.05" units="cm"/>
    </inkml:brush>
  </inkml:definitions>
  <inkml:trace contextRef="#ctx0" brushRef="#br0">23 6 3504,'39'31'409,"-38"-31"-339,-1 0-1,0 0 0,1 0 1,-1 0-1,1 0 0,-1 0 1,0 0-1,1 0 1,-1 0-1,0 0 0,1 0 1,-1 0-1,0 0 0,1 0 1,-1-1-1,0 1 1,1 0-1,-1 0 0,0 0 1,1 0-1,-1-1 0,0 1 1,0 0-1,1 0 1,-1-1-1,0 1 0,0 0 1,0 0-1,1-1 1,-1 1-1,0 0 0,0-1 1,0 1-1,0 0 0,1-1 1,-1 1-1,0 0 1,0-1-1,0 1 0,0 0 1,0-1-1,0 1 0,0 0 1,0-1-1,0 1 1,0-1-1,0 1 0,0 0 1,-1-1-1,1 1 0,0 0 1,0-1-1,0 1 1,0 0-1,-1 0 0,1-1 1,0 1-1,-1-1 0,-66-21 6327,65 21-4853,2 5-1231,0 3-169,1 0 0,0 0 1,1 0-1,0-1 0,0 1 1,0 0-1,1-1 0,0 1 1,6 9-1,0 9 538,-8-21-676,0-1 0,0 1 1,0-1-1,0 0 0,1 1 0,3 5 0,62 76 581,-66-84-583,0 1-1,-1-1 1,1 0 0,0 1 0,0-1 0,0 0 0,0 0-1,0 1 1,0-1 0,0 0 0,0 0 0,0 0-1,1 0 1,-1 0 0,0-1 0,1 1 0,-1 0 0,0-1-1,1 1 1,1 0 0,-2-1-3,-1 0 0,1 0 0,-1 0 0,0 0 0,1 1 0,-1-1 1,1 0-1,-1 0 0,1 0 0,-1 1 0,0-1 0,1 0 0,-1 1 0,0-1 0,1 0 0,-1 0 0,0 1 0,1-1 0,-1 1 0,0-1 1,0 0-1,1 1 0,-1-1 0,0 1 0,0-1 0,0 1 0,0-1 0,1 1 0,70 139 893,-25-50-965,-31-58-26,-14-29 118,3 4 164,-1-1 1,0 1 0,3 14-1,-4-16-248,6 25 483,-7-17-9103</inkml:trace>
</inkml:ink>
</file>

<file path=ppt/ink/ink3.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48:49.536"/>
    </inkml:context>
    <inkml:brush xml:id="br0">
      <inkml:brushProperty name="width" value="0.05292" units="cm"/>
      <inkml:brushProperty name="height" value="0.05292" units="cm"/>
      <inkml:brushProperty name="color" value="#FF0000"/>
    </inkml:brush>
  </inkml:definitions>
  <inkml:trace contextRef="#ctx0" brushRef="#br0">24226 15221 1121 0,'0'0'0'0,"35"31"0"15,23 14 0-15,-58-45 89 0,0 0-89 0,59 53 89 16,7 12-89-16,-66-65 86 0,0 0-86 0,49 50 87 15,-9-7-87-15,-40-43-444 0,0 0 444 0,21 27-444 16,-17-11 444-16,22 28-267 0</inkml:trace>
  <inkml:trace contextRef="#ctx0" brushRef="#br0" timeOffset="3146.04">13215 11761 147 0,'0'0'0'0,"0"0"164"15,0 0-164-15,0 0 164 0,0 0-164 16,0 0 122-16,0 0-122 0,0 0 122 0,0 0-122 0,0 0 144 0,0 0-144 16,0 0 144-1,-5-17-144-15,-2 5 156 0,2-3-156 0,-2 6 157 0,2 0-157 0,1 3 128 16,2-1-128-16,2 7 129 0,-7-9-129 16,7 9 47-16,-1-8-47 0,1 8 47 15,0 0-47-15,0 0 54 0,0 0-54 0,0 0 55 16,0 0-55-16,0 0 59 0,0 0-59 0,0 0 59 0,0 0-59 0,0 0 59 15,0 0-59-15,0 0 60 0,0 0-60 0,0 0-3 0,0 0 3 16,0 0-3-16,0 0 3 0,0 0-42 0,8 3 42 16,-8-3-42-16,9 5 42 0,0 2 41 0,-4 0-41 0,2 1 41 15,2 1-41-15,0 3 30 0,1 0-30 16,2 0 30-16,1 4-30 0,1-1-33 0,1 6 33 0,-2-6-33 16,0 2 33-16,0 4 42 0,1 1-42 0,0-1 43 15,1 3-43-15,-2 0-9 0,1-2 9 0,-2-1-9 16,-2-3 9-16,3 0-43 0,2 1 43 0,-2-6-43 15,0 3 43-15,1-1 54 0,-1 4-54 0,-1-7 54 16,-3 3-54-16,3-1 27 0,2 0-27 0,0 1 27 16,-2 3-27-16,2-1 2 0,-2 2-2 0,-3-2 2 15,3-2-2-15,-3 2 34 0,-2 1-34 0,2 4 35 16,-2 4-35-16,0-2 24 0,-2 0-24 0,2-2 25 16,2-1-25-16,-4-4 0 0,-2 0 0 0,3 0 0 15,-1-5 0-15,2 3 29 0,-4-2-29 0,3-1 29 16,-3 0-29-16,2 0 18 0,-3 0-18 0,2-2 19 0,-1-2-19 15,1 3-22-15,-4-1 22 0,5 2-22 16,-2-5 22-16,-1 3 6 0,2 1-6 0,-1-3 6 16,1 1-6-16,1-1 0 0,-3 3 0 0,1-1 0 15,0 0 0-15,1 4 28 0,1 3-28 0,0-5 28 0,2-2-28 16,-5 8-6-16,2 0 6 0,-1 3-6 0,2 0 6 0,-5-1-13 16,0 1 13-16,0-6-12 0,4-1 12 0,-4 0-9 15,2-1 9-15,-1 1-9 0,5-2 9 16,-5 2 49-16,3-2-49 0,-1 2 50 0,-3-1-50 0,2 5-25 0,-2-3 25 0,2-1-24 15,3-2 24-15,-5 1-20 16,2 3 20-16,0-4-20 0,-1-4 20 0,-1 4 44 0,0 0-44 16,0 1 45-16,4-8-45 0,-4 5-34 0,0 2 34 15,0-3-33-15,0-4 33 0,0 2 0 0,0 1 0 0,0-8 1 16,0 7-1-16,0-7 0 0,0 0 0 0,0 0 1 16,0 0-1-16,0 0-9 0,0 0 9 0,0 0-8 15,0 0 8-15,0 0-101 0,0-7 101 0,-4 2-100 16,3-5 100-16,-1-2-112 0,0-5 112 0,-1-1-111 15,-1-1 111-15,2-5-414 0,2-3 414 0,-3 6-414 16,3 3 414-16,-2-27-660 0</inkml:trace>
  <inkml:trace contextRef="#ctx0" brushRef="#br0" timeOffset="4428.9699">13284 11904 606 0,'0'0'0'0,"3"10"0"15,2 11 0-15,-5-21 168 0,-8-16-168 16,4 4 169-16,-1-3-169 0,-4-1 207 0,-3 1-207 16,5 3 207-16,5 1-207 0,-5 1 111 15,2 2-111-15,3 1 111 0,2 2-111 0,0 5 44 16,-7-12-44-16,7 12 44 0,-3-7-44 0,3 7 4 0,0-5-4 0,0 5 5 0,0 0-5 15,0 0 89-15,0 0-89 0,0 0 89 16,0 0-89-16,0 0 44 0,0 0-44 0,0 0 45 16,0 0-45-16,0 0 50 0,12 1-50 15,-3 4 50-15,3 2-50 0,0 7 45 0,2 1-45 0,-5 6 45 16,3 3-45-16,0 0 52 0,-1 5-52 0,1-1 52 16,-3-3-52-16,3 1-2 0,-3-2 2 0,-1-1-1 0,-2-6 1 15,2 5 0-15,-1-1 0 16,4 1 0-16,5-1 0 0,-8 3 20 0,1 3-20 0,0-3 20 0,0-2-20 15,3 8 0-15,-2 0 0 0,2 3 0 0,1-2 0 0,-13-31-40 16,0 0 40-16,12 36-39 16,0 2 39-16,-12-38 53 0,0 0-53 0,14 36 53 0,-5 2-53 0,-9-38-3 15,0 0 3-15,14 36-3 0,2-4 3 16,-16-32 1-16,0 0-1 0,17 33 2 0,1-2-2 0,-18-31 0 0,0 0 0 16,17 34 0-1,0 2 0-15,-17-36 0 0,0 0 0 0,18 36 0 0,-1 4 0 0,-17-40 2 16,0 0-2-16,20 32 2 0,-1-1-2 0,-19-31-7 15,0 0 7-15,17 31-7 0,1-4 7 0,-18-27 33 16,0 0-33-16,15 28 33 0,-1-2-33 0,-14-26-3 16,0 0 3-16,13 27-3 0,-1-3 3 0,-12-24 0 15,0 0 0-15,12 28 0 0,2-6 0 0,-14-22 27 0,0 0-27 16,9 29 27-16,0-3-27 0,-9-26 0 16,0 0 0-16,8 31 0 0,-2 0 0 0,-6-31 9 0,0 0-9 0,7 34 9 15,1 2-9-15,-8-36-8 0,0 0 8 16,9 34-8-16,2 1 8 0,-11-35 3 15,0 0-3-15,10 30 3 0,-1-2-3 0,-9-28 52 16,0 0-52-16,5 29 53 0,2-1-53 0,-7-28-40 0,0 0 40 0,5 29-39 16,0-2 39-16,-5-27 0 0,0 0 0 0,6 31 1 15,-3 0-1-15,-3-31 23 0,0 0-23 0,5 33 24 16,-1-1-24-16,-4-32 10 0,0 0-10 0,7 35 11 0,2-1-11 16,-9-34 0-16,0 0 0 15,8 31 1-15,3-2-1 0,-11-29-26 0,0 0 26 0,10 26-26 16,4-6 26-16,-14-20 45 0,0 0-45 0,13 21 45 0,-3-1-45 15,-10-20-1-15,0 0 1 0,12 21-1 16,1-4 1-16,-13-17 14 0,0 0-14 0,12 19 15 16,-4 2-15-16,-8-21 0 0,0 0 0 0,9 19 0 0,0-2 0 15,-9-17-3-15,0 0 3 0,9 19-3 0,1-4 3 0,-10-15-42 16,0 0 42-16,9 19-42 16,0-2 42-16,-9-17 18 0,0 0-18 0,7 21 19 0,1 1-19 0,-8-22 18 15,0 0-18-15,6 24 19 0,2 2-19 16,-8-26 40-16,0 0-40 0,7 24 40 0,-1-2-40 0,-6-22 3 15,0 0-3-15,5 24 4 0,2-2-4 0,-7-22-1 0,0 0 1 0,3 23 0 16,3-1 0-16,-6-22-9 16,0 0 9-16,5 21-8 0,2-1 8 0,-7-20 0 0,0 0 0 0,3 21 1 15,2 1-1-15,-5-22-2 16,0 0 2-16,2 21-1 0,0-2 1 0,-2-19 3 0,0 0-3 16,2 18 4-16,1 0-4 0,-3-18 14 15,0 0-14-15,0 19 15 0,2-2-15 0,-2-17 15 16,0 0-15-16,2 19 16 0,-2-2-16 0,0-17-1 15,0 0 1-15,1 20-1 0,-1 1 1 0,0-21-8 0,0 0 8 16,0 21-8-16,0-3 8 0,0-18 3 0,0 0-3 0,4 21 4 16,-4-4-4-16,0-17 20 0,0 0-20 0,0 21 20 15,3-2-20-15,-3-19-4 0,0 0 4 0,6 18-3 16,-5 0 3-16,-1-18-6 0,0 0 6 16,4 15-5-16,-1-1 5 0,-3-14-25 0,0 0 25 0,2 14-24 15,2-2 24-15,-4-12 35 0,0 0-35 0,3 12 35 16,1 0-35-16,-4-12 10 0,0 0-10 0,1 12 10 15,3-2-10-15,-4-10 32 0,0 0-32 0,3 10 33 0,-3 1-33 0,0-11-12 16,0 0 12-16,4 12-12 0,1-6 12 16,-5-6 1-16,0 0-1 0,0 11 2 0,2-3-2 0,-2-8 1 15,0 0-1-15,2 9 1 0,-1-2-1 16,3 0 3-16,-4-2-3 0,0-5 4 16,2 10-4-16,-2-10 0 0,0 0 0 0,0 0 1 15,0 0-1-15,0 0 20 0,0 0-20 0,0 0 20 16,0 0-20-16,0 0-2 0,0 5 2 0,0-5-1 15,0 0 1-15,0 0 15 0,0 0-15 0,0 0 15 0,0 0-15 0,0 0-24 16,0 0 24-16,0 0-23 0,0 0 23 0,0 0-94 0,0 0 94 0,0 0-93 16,0 0 93-16,0 0-447 15,0 0 447-15,0 0-447 0,0 0 447 0,0 0-1129 0</inkml:trace>
  <inkml:trace contextRef="#ctx0" brushRef="#br0" timeOffset="5438.01">13813 12010 1132 0,'0'0'0'0,"0"-17"0"0,-4-14 0 0,1 7 275 0,1 0-275 16,-1 10 276-16,3 7-276 0,0 1 154 16,0-3-154-16,-4 2 155 0,2-2-155 0,-1 3 132 0,-4-1-132 0,7 7 132 15,-11-5-132-15,3 8 20 16,-6 4-20-16,2 7 20 0,-4 6-20 0,-2 6 44 0,1 5-44 15,-4 1 45-15,0 5-45 0,-2-1-5 0,2 0 5 0,-1 3-5 16,-8-3 5-16,-2 12 2 0,-1 5-2 16,4 1 2-16,-6 2-2 0,-4 8-2 0,-8 4 2 0,5-2-2 15,5-5 2-15,4 3 80 0,2 1-80 16,-3-3 80-16,1-4-80 0,-2-5 0 0,-3-5 0 0,8-8 0 16,6-7 0-16,-1-3 13 15,-1 5-13-15,2 3 13 0,1-1-13 0,2 1 6 0,3-2-6 16,1-5 6-16,0-5-6 0,-1-4 36 0,2-7-36 0,6-1 37 15,3-5-37-15,-2-2 0 0,0-6 0 0,4 1 0 16,-2 1 0-16,2-8-114 0,-4-2 114 0,9 7-113 16,0 0 113-16,0 0-153 0,0-6 153 0,4-20-153 15,-4-14 153-15,1 4-252 0,3-3 252 0,-4 10-252 0,0 3 252 16,3-29-1084-16</inkml:trace>
  <inkml:trace contextRef="#ctx0" brushRef="#br0" timeOffset="5719.7">12892 12487 1031 0,'0'0'0'0,"-5"16"0"0,-4 8 0 0,6-23 175 15,-4-7-175-15,7 6 175 0,-9-4-175 16,9 4 151-16,-5-15-151 0,5 15 151 0,0 0-151 0,0 0 70 16,0 0-70-16,0 0 70 0,0 0-70 0,0 0 101 15,0 0-101-15,0 0 101 0,0 0-101 0,0 0 69 16,0 0-69-16,8 0 69 0,8 0-69 0,3 6 15 15,11 0-15-15,-4 4 16 0,8 2-16 0,-7 2 36 16,5 1-36-16,-1 4 37 0,-1 2-37 0,-2 1 10 0,0 4-10 16,2-1 10-16,-1 8-10 0,5 0 35 0,-3 6-35 15,6-3 35-15,1-2-35 0,6-1 11 0,7 0-11 0,-4-2 11 16,2-2-11-16,10 12-70 0,13 4 70 0,-8-4-69 16,1 0 69-16,64 43-1603 0</inkml:trace>
  <inkml:trace contextRef="#ctx0" brushRef="#br0" timeOffset="7570.09">13830 13843 718 0,'0'0'0'0,"0"0"0"15,9 3 0-15,-9-3 242 0,0 0-242 0,0 0 242 0,0 0-242 16,0 0 200-16,0 0-200 0,0 0 201 16,2-12-201-16,-2 12 123 0,0 0-123 0,2-8 123 0,-2-2-123 15,0 10 57-15,0 0-57 0,1-12 57 16,-1 0-57-16,0 12 41 0,0 0-41 0,0-11 42 15,-1-1-42-15,1 12 15 0,0 0-15 0,0 0 15 0,-13-5-15 0,13 5-30 0,0 0 30 16,-8 3-30-16,-1 6 30 0,9-9 3 16,0 0-3-16,-9 12 3 0,-3 5-3 0,12-17 7 0,0 0-7 15,-9 21 8-15,0 1-8 0,9-22 13 16,0 0-13-16,-8 24 14 0,1 4-14 0,7-28-14 16,0 0 14-16,-2 25-13 0,-1-1 13 15,3-24-5-15,0 0 5 0,0 23-5 0,3-6 5 0,-3-17 1 0,0 0-1 16,9 17 1-16,-1-3-1 0,-8-14-1 0,0 0 1 0,14 13-1 15,2 1 1-15,-16-14-8 0,0 0 8 16,18 14-7-16,3 0 7 0,-21-14 0 16,0 0 0-16,22 13 0 0,5 1 0 0,-27-14 45 15,0 0-45-15,26 19 45 0,2 0-45 0,-28-19 14 0,0 0-14 0,24 22 15 16,-5 2-15-16,-19-24-9 16,0 0 9-16,18 23-9 0,-1-1 9 0,-17-22 17 0,0 0-17 0,9 24 17 15,0 0-17-15,-9-24 3 0,0 0-3 16,0 24 3-16,0 0-3 0,0-24-6 0,0 0 6 0,-5 26-5 15,-8-1 5-15,13-25 1 0,0 0-1 0,-8 23 2 16,-1-3-2-16,9-20 0 0,0 0 0 0,-9 19 0 16,0-3 0-16,9-16 22 0,0 0-22 0,-3 12 23 15,-2-2-23-15,5-10 1 0,0 0-1 0,0 0 1 16,0 7-1-16,0-7-8 0,0 0 8 0,0 0-7 0,8 0 7 16,-8 0 15-16,0 0-15 0,9-2 15 15,3-3-15-15,-12 5 8 0,0 0-8 0,14-3 8 0,4 1-8 16,-18 2 35-16,0 0-35 0,17 0 35 0,4 2-35 0,-21-2-30 15,0 0 30-15,18 6-30 0,-3 6 30 16,-15-12 8-16,0 0-8 0,16 19 9 0,0 5-9 0,-16-24 30 0,0 0-30 16,12 30 30-16,-1-1-30 15,-11-29-8-15,0 0 8 0,10 27-8 0,1 4 8 0,-11-31 20 16,0 0-20-16,12 31 20 0,-3 2-20 16,-9-33-1-16,0 0 1 0,8 32-1 0,1 1 1 0,-9-33 9 15,0 0-9-15,12 32 10 0,-3-1-10 0,-9-31 46 16,0 0-46-16,9 29 46 0,1-3-46 0,-10-26-2 15,0 0 2-15,11 22-1 0,-1-1 1 0,-10-21 2 0,0 0-2 0,11 16 2 16,3-6-2-16,-14-10 30 0,0 0-30 16,17 3 30-16,4-8-30 0,-21 5-15 0,0 0 15 0,30-10-15 15,5-9 15-15,26-10-1792 16</inkml:trace>
  <inkml:trace contextRef="#ctx0" brushRef="#br0" timeOffset="11638.8499">14963 13846 763 0,'0'0'0'0,"0"0"0"15,0 0 0-15,0 0 118 16,5-1-118-16,-5 1 118 0,0 0-118 0,0 0 86 0,0 0-86 0,0 0 86 16,0 0-86-16,0 0 132 0,0 0-132 0,0 0 132 15,0 0-132-15,0 0-45 0,0 0 45 0,0 0-45 16,0 0 45-16,0 0-51 0,5 7 51 0,-5-7-50 16,7 12 50-16,-3-6 58 0,-4 3-58 0,0 0 59 15,-4 1-59-15,-1 0 121 0,1 2-121 0,1 0 121 16,-1-1-121-16,3 1 37 0,-3-2-37 0,1 2 38 15,1 0-38-15,-5 2 107 0,2-1-107 0,1 1 107 16,2 2-107-16,-3-4-2 0,-2 0 2 0,2 0-1 0,1 0 1 0,4 3 45 16,0-1-45-16,0-2 45 15,0 0-45-15,0 1 3 0,-5 0-3 0,3-5 4 0,1-1-4 16,-3 0 50-16,4-2-50 0,0 2 51 16,4 1-51-16,-4 3-1 0,0-1 1 0,1-1-1 0,-1-3 1 15,0 1 0-15,0 0 0 0,0-7 1 16,0 10-1-16,0-10 32 0,4 12-32 0,-4-12 33 0,-2 9-33 15,2-9 0-15,-7 12 0 0,5-5 0 16,1-2 0-16,-1 2 0 0,2 0 0 0,0 0 0 0,-5-2 0 16,1 2 21-16,-3 3-21 0,5-5 21 0,-3 2-21 0,-2-2 0 15,-2 2 0-15,1 0 1 0,2 1-1 0,-4 4 45 16,0-3-45-16,1 0 45 0,0-2-45 0,9-7-41 0,0 0 41 16,-10 8-40-16,1 6 40 0,9-14-1 15,0 0 1-15,-9 17-1 0,-1 4 1 0,10-21 47 16,0 0-47-16,-9 22 47 0,0 2-47 0,9-24-2 0,0 0 2 0,-7 24-2 15,2-2 2 1,5-22-6-16,0 0 6 0,-4 23-5 0,3-3 5 0,1-20 0 0,0 0 0 0,0 19 0 16,0-2 0-16,0-17-31 0,0 0 31 15,1 16-31-15,3-1 31 0,-4-15 0 0,0 0 0 0,0 14 0 16,0-2 0-16,0-12 1 0,0 0-1 16,0 12 2-16,-4 0-2 0,4-12 0 0,0 0 0 0,-1 12 0 15,-1 0 0-15,2-12 1 0,0 0-1 0,-2 12 2 16,-5 2-2-16,7-14 1 0,0 0-1 0,-7 13 2 15,-3 1-2-15,10-14 9 0,0 0-9 0,-11 12 9 0,-1 0-9 0,12-12 15 16,0 0-15-16,-12 12 15 16,0 0-15-16,12-12 56 0,0 0-56 0,-11 14 56 0,-1-2-56 0,12-12-50 15,0 0 50-15,-14 12-50 16,2 0 50-16,12-12 44 0,0 0-44 0,-9 12 45 16,-3-2-45-16,12-10-1 0,0 0 1 0,-6 9-1 15,-1-4 1-15,7-5 5 0,0 0-5 0,-5 7 5 0,0-2-5 0,5-5-54 16,0 0 54-16,0 0-54 0,0 0 54 0,0 0-612 15,0 0 612-15,0 0-612 0,0 0 612 0,0 0-576 16</inkml:trace>
  <inkml:trace contextRef="#ctx0" brushRef="#br0" timeOffset="12399.67">14781 13352 1031 0,'0'0'0'0,"0"0"0"0,0 0 0 0,0 0 242 15,-9 2-242-15,9-2 242 0,-9 2-242 0,9-2 221 0,-8 3-221 16,8-3 222-16,0 0-222 0,0 0 125 0,0 0-125 0,0 0 125 16,0 0-125-16,0 0 48 15,0 0-48-15,0 0 49 0,0 9-49 0,0-4 57 0,1 2-57 16,3-1 57-16,-4 3-57 0,2 0 1 16,5-1-1-16,3 3 2 0,2-3-2 0,4 1 3 0,2-2-3 0,-6 1 4 15,2 1-4-15,3 1 32 0,-3-5-32 16,2 2 32-16,-4 0-32 0,2 0 3 0,-5 0-3 0,3-1 3 15,0 0-3-15,2 0 0 0,-1 0 0 0,0 1 0 0,0-1 0 0,1 1 15 16,1-2-15-16,-4 1 16 16,-1-5-16-16,1 1-1 0,-4 0 1 0,0-1-1 0,0-1 1 15,2 0 33-15,-6-1-33 0,-3 1 33 16,9-2-33-16,-9 2-71 0,5-3 71 0,-5 3-71 0,0 0 71 16,0 0-119-16,0 0 119 0,0 0-118 15,0 0 118-15,0 0-104 0,0 0 104 0,0 0-104 0,5-12 104 16,-1 1-283-16,-1-3 283 0,1 6-283 15,-2-1 283-15,1 1-424 0,-3 1 424 0,0-3-423 16,0 1 423-16,0-13-280 0</inkml:trace>
  <inkml:trace contextRef="#ctx0" brushRef="#br0" timeOffset="12629.9599">15027 13229 751 0,'0'0'0'0,"9"15"0"0,3 9 0 0,-10-17 251 0,-2-7-251 16,0 0 252-16,0 0-252 0,0 0 209 0,-11-10-209 16,11 10 210-16,-7-7-210 0,7 7 188 0,0 0-188 0,0 0 188 15,0 0-188-15,0 0 127 16,-5 7-127-16,5-1 127 0,-5 7-127 0,3-1 108 0,0 3-108 0,-1 4 108 16,3 3-108-16,0 2 3 0,-2 5-3 15,0 4 3-15,1 3-3 0,-5 0 4 0,3 5-4 0,-2 9 4 16,3 1-4-16,0-2-149 0,-1 2 149 15,-1-3-148-15,-1 0 148 0,-4 48-1580 0</inkml:trace>
  <inkml:trace contextRef="#ctx0" brushRef="#br0" timeOffset="15800.29">15454 13689 427 0,'0'0'0'0,"-6"15"0"16,3 9 0-16,3-24 283 0,0 0-283 0,0 0 284 16,-5 9-284-16,5-9 100 0,0 0-100 0,0 0 100 0,0 0-100 0,0 0 52 15,-4-14-52-15,-3 7 53 0,2 2-53 16,0 0 37-16,-4 0-37 0,0 5 38 0,0 1-38 0,1 3-10 16,-1-1 10-16,0 4-9 0,2 2 9 15,2-1 5-15,0 1-5 0,-2 3 5 0,-2 0-5 16,2 1 32-16,2-4-32 0,-1 1 33 0,-1 1-33 15,6-3 34-15,-3 1-34 0,4-2 35 0,0 0-35 0,-2-1-5 16,1 3 5-16,1-2-4 0,0 1 4 0,1 1-26 0,5-4 26 0,-5 4-26 16,1-1 26-16,3 3 11 15,1-1-11-15,1 0 11 0,1 1-11 0,-2-3 43 0,1 1-43 0,0 1 43 16,0-1-43-16,1 1 0 16,1-2 0-16,2 3 0 0,-1-1 0 0,1 2-2 15,-1 4 2-15,-1-3-2 0,-2 3 2 0,2 3 6 16,-2-1-6-16,-1 0 7 0,1-1-7 0,0 2-80 0,2 0 80 15,0-1-79-15,-4 3 79 0,0-4 67 0,-1 0-67 16,-1 0 68-16,1-1-68 0,-4 1 0 0,0 2 0 0,-4 0 0 16,4 0 0-16,-3 1 15 0,-1 1-15 0,3 0 15 0,-6-4-15 15,1 3 8-15,1 3-8 16,0-1 8-16,1-2-8 0,-4 5 13 0,1-3-13 0,2-2 14 16,-4 1-14-16,4-6 4 0,1 1-4 0,4-4 4 15,-3-4-4-15,1-1 6 0,-2 0-6 0,4-7 7 16,0 11-7-16,0-11-5 0,0 0 5 0,0 0-5 15,0 0 5-15,0 0-16 0,0 0 16 0,0 0-15 0,0 0 15 16,0 0 0-16,9 1 0 0,-9-1 0 0,9 2 0 0,0 0-2 16,-4-2 2-16,2 1-1 0,1 3 1 15,1-1 0-15,0 1 0 0,1-1 0 0,1 2 0 0,-2 0-15 16,3 1 15-16,2 0-15 16,-5 3 15-16,1 3 8 0,1-3-8 0,-3 1 9 15,1 2-9-15,0 2 33 0,-1 5-33 0,1-6 34 16,3 3-34-16,-3 3 0 0,3-1 0 0,-5 1 0 0,-3 2 0 15,-1 5-15-15,1 1 15 0,1-1-15 0,-3 0 15 16,5-1 32-16,2 1-32 0,-4 0 33 0,4-2-33 0,-2 0 8 16,-2-2-8-16,2 1 9 0,2-1-9 0,-4 2 12 0,0 0-12 0,2 0 13 15,-3-2-13-15,4 6 2 16,1 1-2-16,1 0 2 0,3 2-2 0,-5-2 73 0,-1-1-73 16,2-3 74-16,0 1-74 0,0-2 12 15,-2 0-12-15,0-2 13 0,1-1-13 0,-4-4 26 0,1 2-26 16,0-2 26-16,-1-1-26 0,-1-3 1 15,-1 1-1-15,5-2 1 0,-3 0-1 0,1-2 61 0,-5 1-61 0,2-1 61 16,1-1-61-16,1-1 34 0,1 2-34 0,0-3 35 0,2 4-35 16,-7 1 5-16,0 0-5 0,3-4 5 15,-1-1-5-15,2 2 76 0,-1-1-76 0,-1 6 76 16,5 3-76-16,-5 0 37 0,-1 1-37 0,5-1 38 16,-3-2-38-16,-1-3 18 0,1-2-18 15,-3 1 19-15,4-1-19 0,-2 0 44 0,1 2-44 16,-3-1 44-16,4-3-44 0,1 3-28 0,-5-1 28 0,3-3-28 15,-3-2 28-15,0-5 45 0,0 7-45 0,0-7 45 0,0 0-45 0,0 0-22 16,0 0 22-16,0 0-22 16,9 0 22-16,-9 0-159 0,9-4 159 0,-9 4-158 0,5-7 158 0,0 1-1527 15</inkml:trace>
  <inkml:trace contextRef="#ctx0" brushRef="#br0" timeOffset="16699.72">15251 13169 931 0,'0'0'0'0,"5"0"0"15,7 0 0-15,-12 0 192 0,0 0-192 0,0 0 192 0,0 0-192 0,0 0 104 16,0 0-104-16,0 0 105 16,-8 0-105-16,8 0 156 0,0 0-156 0,0 0 156 0,8 1-156 15,-8-1 50-15,0 0-50 0,13 11 50 0,1 1-50 16,-14-12 43-16,0 0-43 0,20 20 43 0,7 6-43 16,-27-26 31-16,0 0-31 0,24 26 31 15,2 5-31-15,-26-31 12 0,0 0-12 0,27 27 12 0,-5 0-12 16,-22-27-2-16,0 0 2 0,21 28-2 15,0-2 2-15,-21-26-6 0,0 0 6 0,18 24-6 0,-6-4 6 0,-12-20-62 16,0 0 62-16,14 19-62 0,-2-3 62 0,-12-16-69 0,0 0 69 16,11 12-69-16,-3-6 69 0,-8-6-305 15,0 0 305-15,7 6-305 0,-5-5 305 0,9 6-779 0</inkml:trace>
  <inkml:trace contextRef="#ctx0" brushRef="#br0" timeOffset="16909.91">15651 13033 1020 0,'0'0'0'0,"0"0"0"15,-18 9 0-15,18-9 257 0,0 0-257 0,-10 8 258 16,-4 2-258-16,2 1 123 0,1 1-123 0,3 5 124 15,-5 3-124-15,5 10 38 0,-6 6-38 0,1 3 39 16,1 4-39-16,12-43 0 0,0 0 0 0,-16 62 1 16,-1 13-1-16,-18 63-1336 0</inkml:trace>
  <inkml:trace contextRef="#ctx0" brushRef="#br0" timeOffset="18027.59">14265 11236 1155 0,'0'0'0'0,"0"0"0"0,0-7 0 0,0 7 171 16,0 0-171-16,0 0 171 0,0 0-171 0,0 0 83 15,0 0-83-15,0 0 83 0,13 14-83 0,-13-14 79 0,0 0-79 0,12 12 79 16,7 3-79-16,-19-15 8 0,0 0-8 0,26 19 8 16,8 4-8-16,-34-23 47 0,0 0-47 15,33 18 47-15,3 5-47 0,-36-23 3 0,0 0-3 0,37 22 4 16,3-1-4-16,-7-2-38 0,-1-4 38 16,-9-3-38-16,-6 0 38 0,4-5-20 0,-2-2 20 0,-1 4-19 15,-1-1 19-15,1-1 56 16,-1-2-56-16,-8-1 57 0,-4-3-57 0,2-1-125 0,2 0 125 0,-9 0-125 15,9-1 125-15,-1-3-518 0,-2-1 518 0,-6 5-518 0,8-12 518 16,1 0-298-16</inkml:trace>
  <inkml:trace contextRef="#ctx0" brushRef="#br0" timeOffset="18284.77">14620 11173 852 0,'0'0'0'0,"11"12"0"0,8 8 0 0,-16-10 239 16,-6-4-239-16,-6-6 240 0,-5-7-240 0,5 5 212 16,-5-5-212-16,6 5 212 0,4 2-212 0,-5 6 144 0,4 2-144 15,-2 6 144-15,2 8-144 16,-4 7 7-16,0 9-7 0,2 8 7 0,2 3-7 0,-3 4 7 15,-1 5-7-15,2-1 7 0,2-1-7 16,-4 8-133-16,-3 5 133 0,3 8-132 0,0 9 132 0,-8 80-1262 16</inkml:trace>
  <inkml:trace contextRef="#ctx0" brushRef="#br0" timeOffset="19659.82">16783 13867 1121 0,'0'0'0'16,"0"0"0"-16,0 0 0 0,0 0 173 0,0 0-173 0,0 0 173 15,0 0-173-15,0 0 99 0,0 0-99 0,0 0 99 16,0 0-99-16,0 0 177 0,0 0-177 16,0 0 177-16,0 0-177 0,0 0 45 0,0 0-45 0,0 0 45 15,0 0-45-15,0 0 89 0,12-5-89 16,-3 1 89-16,0 1-89 0,3-2 42 15,4-2-42-15,-1 0 42 0,-4 2-42 0,5-2 12 0,-1-1-12 0,-1-4 12 0,4 0-12 16,3-4 60-16,2-5-60 16,4 1 61-16,7-4-61 0,-6 5 0 0,-6 4 0 0,1-3 0 15,-2 5 0-15,-2-1-17 0,0 2 17 0,-6 5-16 16,-6 0 16-16,3 2 39 0,-1-4-39 0,3 6 40 16,-3-4-40-16,0 2 15 0,-1-2-15 0,-1 4 16 15,-1-1-16-15,-6 4 14 0,0 0-14 0,0 0 15 16,0 0-15-16,0 0-6 0,0 0 6 0,0 0-5 15,0 0 5-15,0 0-35 0,0 0 35 0,0 0-34 0,0 0 34 16,0 0-266-16,-13-1 266 0,13 1-266 0,-10-7 266 0,-1 2-1381 16</inkml:trace>
  <inkml:trace contextRef="#ctx0" brushRef="#br0" timeOffset="20359.91">16161 12328 1367 0,'0'0'0'0,"28"0"0"0,16 3 0 0,-15-3 284 16,-8 0-284-16,-24-9 284 16,-23-1-284-16,8 2 151 0,1-4-151 0,10 5 151 0,7 2-151 15,7 5 106-15,7 0-106 0,1 0 107 16,3 3-107-16,3 2 22 0,2 4-22 0,-1 1 23 15,-1 2-23-15,4 0-8 0,1 2 8 0,0-1-7 0,-5 1 7 0,7 2-1 16,2-1 1-16,3 1-1 16,2-4 1-16,0 0-26 0,2-6 26 0,-6 3-26 0,-1-4 26 0,-1 2-7 0,1-4 7 15,-5 1-6 1,-4-4 6-16,3 0 8 0,2 0-8 0,-5-2 8 0,-3 0-8 0,1-1-56 0,0-4 56 16,-10 2-55-16,0-2 55 15,-1-7-106-15,1-3 106 0,1-8-106 0,1-6 106 0,-1 0-151 16,3-4 151-16,-5 10-151 0,-1 2 151 15,0-2-241-15,0-1 241 0,2 0-241 0,-4 0 241 0,2-3-89 16,-3-5 89-16,5-4-89 0,-1-3 89 0,-6 3 0 0,-7 0 0 0,7 9 0 16,5 7 0-16,-13-4 1 15,-1 2-1-15,-5-2 1 0,-4-1-1 0,2 1 124 0,-1-1-124 0,2 10 125 16,5 8-125-16,-6-6 85 0,0 3-85 16,3 5 85-16,3 5-85 0,8 2 119 0,0 0-119 0,-16-14 119 15,-5-5-119-15,21 19 68 0,0 0-68 16,-18-10 69-16,1 3-69 0,17 7 85 0,0 0-85 0,-18 4 86 15,4 8-86-15,14-12 92 0,0 0-92 0,-17 19 92 0,1 8-92 16,16-27 36-16,0 0-36 0,-14 39 37 16,0 11-37-16,14-50 15 0,0 0-15 0,-12 62 15 0,0 10-15 15,12-72 37-15,0 0-37 0,-12 103 37 16,-2 17-37-16,14-120 0 0,0 0 0 0,-9 131 0 16,4 11 0-16,5-142-193 0,0 0 193 0,1 139-192 15,8 5 192-15,0 141-1458 0</inkml:trace>
  <inkml:trace contextRef="#ctx0" brushRef="#br0" timeOffset="30230.01">24547 13304 1759 0,'0'0'0'0,"0"0"0"0,0 0 0 15,0 0 186-15,0 0-186 0,0 0 186 0,0 0-186 0,0 0 171 16,20 4-171-16,-10 2 172 0,1 5-172 0,3-1 13 16,3 2-13-16,-5-3 14 0,-1-3-14 0,1 0 7 0,-2-3-7 0,3 2 8 15,-3-1-8-15,6-3 27 0,-4 1-27 16,0 1 27-16,-3 1-27 0,2-1 3 0,1 2-3 15,-7-5 4-15,-1-3-4 0,4-7 10 0,4-7-10 16,6-7 10-16,5-7-10 0,-1-4-9 0,6-2 9 0,-1-3-8 16,2-3 8-16,4-3 49 15,8-4-49-15,18-20 49 0,14-14-49 0,-3-2-2 0,4-5 2 0,-4 12-1 16,3 5 1-16,4-10-36 16,3-3 36-16,-8 4-36 0,-6 8 36 0,-1 4-846 0,-6 6 846 0,2-2-845 15,-3 0 845-15,57-65-413 0</inkml:trace>
  <inkml:trace contextRef="#ctx0" brushRef="#br0" timeOffset="89359.36">20265 13864 147 0,'0'0'0'0,"0"0"0"0,5 8 0 0,1 1-51 16</inkml:trace>
  <inkml:trace contextRef="#ctx0" brushRef="#br0" timeOffset="91999.84">20321 13831 147 0,'0'0'0'0,"0"0"0"0,-9 9 0 16,9-9 113-16,-7 0-113 0,7 0 114 0,0 0-114 0,0 0-79 15,0 0 79-15,0 0-79 0,0 0 79 16,0 0 213-16,0 0-213 0,0 0 214 0,0 0-214 0,0 0 162 15,-8-4-162-15,8 4 162 0,-11-3-162 16,2 1 140-16,-3 2-140 0,5 0 140 0,5-2-140 0,-6 2 28 16,-1-1-28-16,9 1 28 0,-11-2-28 0,11 2 41 0,-8-2-41 0,8 2 41 15,0 0-41-15,0 0-20 16,0 0 20-16,0 0-20 0,0 0 20 0,0 0 45 0,0 0-45 0,0 0 45 16,0 0-45-16,0 0-36 15,0 0 36-15,0 0-36 0,0 0 36 0,0 0 113 0,0 0-113 0,0 0 114 16,0 0-114-16,0 0 78 15,-7 4-78-15,7-4 79 0,0 0-79 0,0 0 104 0,0 0-104 0,0 0 104 16,1 6-104-16,-1-6-4 0,0 0 4 0,0 0-4 0,4 9 4 16,-4-9-2-16,2 7 2 0,-2-7-1 15,8 10 1-15,-8-10 21 0,9 7-21 0,-9-7 21 16,12 7-21-16,-12-7 41 0,9 7-41 0,-9-7 42 16,7 5-42-16,-7-5 45 0,9 5-45 0,-9-5 45 15,10 7-45-15,-10-7 12 0,11 5-12 0,-11-5 13 16,12 5-13-16,-12-5 83 0,11 4-83 0,-3-3 84 15,1 1-84-15,0 2-8 0,-1-4 8 0,1 1-8 0,-2 3 8 0,2-1 4 16,-4 1-4-16,-5-4 4 0,12 1-4 16,-6-1 24-16,2-1-24 0,1 1 25 0,0 0-25 0,0 0 35 15,-1 0-35-15,8 0 35 0,5 1-35 16,-9 1-2-16,-5-2 2 0,2 0-1 0,0 0 1 0,-2 0 18 16,-2 0-18-16,2 0 18 0,-2 0-18 15,2 0-4-15,-2 0 4 0,1 0-3 0,2 0 3 0,1 0 1 16,-2 0-1-16,4 0 2 15,1 0-2-15,-3 0 47 0,-1-2-47 0,1 2 48 16,-2 0-48-16,2-1-6 0,0 1 6 0,-1-4-5 0,3 4 5 0,-1 0-34 0,4-2 34 0,-7 2-33 16,-2 0 33-16,4-1 32 15,2-1-32-15,-3 0 33 0,-1 2-33 0,4-1 0 0,-1-3 0 0,-3 2 1 16,-1 2-1-16,2-1-33 16,6-3 33-16,-5 2-33 0,-6 2 33 0,4 0 8 0,4-5-8 15,-2 4 9-15,-1 1-9 0,3-2 5 16,1-2-5-16,-3 3 5 0,-2 1-5 0,3-2 0 0,1-1 0 0,-2 1 1 15,-2 0-1-15,0 0 0 0,3 1 0 0,1 1 0 16,-3 0 0-16,4 0 2 0,2-2-2 16,-5 2 2-16,-4-3-2 0,2 1 47 0,0 0-47 0,4 0 47 15,1 2-47-15,-1-1-2 0,-1-1 2 0,-1-1-1 16,0 3 1-16,-9 0 53 0,0 0-53 0,10 0 53 16,2-2-53-16,-12 2-49 0,0 0 49 0,16 0-49 15,3-2 49-15,-19 2 0 0,0 0 0 16,21-2 0-16,0-1 0 0,-21 3 10 0,0 0-10 15,21 0 10-15,2-5-10 0,-23 5-36 0,0 0 36 0,21-2-36 16,-2-1 36-16,-19 3 50 0,0 0-50 0,17-2 51 0,-3-1-51 0,-14 3 0 16,0 0 0-16,18-2 0 15,-2 2 0-15,-16 0-2 0,0 0 2 0,15-2-1 16,-6 0 1-16,-9 2 1 0,0 0-1 0,16-1 2 16,0-1-2-16,-16 2-24 0,0 0 24 0,15-2-23 0,1 1 23 15,-16 1 0-15,0 0 0 0,14-2 0 16,-2 2 0-16,-12 0 1 0,0 0-1 0,14 0 1 0,-2-2-1 0,-12 2-17 15,0 0 17-15,11 0-17 0,-1-2 17 16,-10 2 56-16,0 0-56 0,11 0 56 0,1-1-56 0,-12 1-4 16,0 0 4-16,11 0-4 0,-3-2 4 0,-8 2 1 0,0 0-1 0,11 0 2 15,-2-2-2-15,-9 2-6 16,0 0 6-16,8-1-5 0,1 1 5 0,-9 0 37 0,0 0-37 0,9-4 38 16,-4 4-38-16,-5 0 12 15,0 0-12-15,7 0 12 0,0 0-12 0,-7 0-10 0,0 0 10 0,7 0-10 16,0 0 10-1,-7 0 27-15,0 0-27 0,7 4 27 0,2-4-27 0,-9 0-33 16,0 0 33-16,7 1-32 0,1 1 32 0,-8-2 1 0,0 0-1 0,0 0 1 16,7 2-1-16,-7-2-5 0,0 0 5 15,0 0-4-15,13 3 4 0,-13-3-17 0,0 0 17 0,5 2-17 16,2 0 17-16,-7-2 25 0,0 0-25 0,7 1 26 16,2-1-26-16,-9 0 20 0,0 0-20 0,5 0 20 15,2 0-20-15,-7 0-1 0,0 0 1 0,7 0 0 16,-2 0 0-16,-5 0 3 0,0 0-3 0,9 0 4 15,1 2-4-15,-10-2-20 0,0 0 20 0,9 2-20 0,0-2 20 0,-9 0 38 16,0 0-38-16,12 0 38 0,-3 0-38 16,-9 0-8-16,0 0 8 0,10 0-7 0,1-2 7 0,-11 2 20 15,0 0-20-15,8-2 20 16,1 1-20-16,-9 1-7 0,0 0 7 0,9-2-7 0,1 0 7 0,-10 2 16 16,0 0-16-16,11 0 17 0,-1 0-17 15,-10 0-15-15,0 0 15 0,11 0-14 0,3 0 14 0,-14 0-4 16,0 0 4-16,10 0-4 15,2-2 4-15,-12 2 1 0,0 0-1 0,16-1 2 16,-4-1-2-16,-12 2 10 0,0 0-10 0,14-2 10 16,-3 1-10-16,-11 1 0 0,0 0 0 0,12 0 0 0,0 0 0 15,-12 0-1-15,0 0 1 0,13 0 0 0,1 0 0 0,-14 0 1 16,0 0-1-16,12 0 1 0,0 0-1 0,-12 0 33 16,0 0-33-16,9-4 34 0,1 2-34 0,-10 2-38 15,0 0 38-15,16 0-37 0,-4 2 37 0,-12-2-1 0,0 0 1 0,14 0 0 16,-2 0 0-16,-12 0 0 0,0 0 0 0,14 0 0 15,-1-2 0-15,-13 2 35 16,0 0-35-16,14-1 36 0,-2-1-36 0,-12 2-6 0,0 0 6 16,12-2-5-16,-3 1 5 0,-9 1-18 0,0 0 18 0,10 0-18 15,-1 0 18-15,-9 0 1 0,0 0-1 0,10 0 2 16,-1 0-2-16,0 0 32 0,0-4-32 0,-1 2 33 16,-2 1-33-16,-6 1-44 0,10-4 44 0,-10 4-43 15,11-1 43-15,-11 1 45 0,12-7-45 0,-3 5 45 16,-6 0-45-16,4 0-16 0,-2 2 16 0,2 0-15 0,-1 0 15 15,-6 0-13-15,8 2 13 0,-8-2-13 16,0 0 13-16,0 0 1 0,7 0-1 0,-7 0 2 0,9 2-2 0,-9-2 8 16,12 2-8-16,-12-2 8 15,9 0-8-15,-9 0 0 0,7-6 0 0,-7 6 0 0,0 0 0 16,0 0 5-16,10-3-5 0,-10 3 5 16,13-2-5-16,-8 1 0 0,0-1 0 0,-5 2 0 0,11 0 0 15,-11 0-3-15,10 0 3 0,-10 0-2 0,7 2 2 0,-7-2-13 16,7 1 13-16,-7-1-12 0,7 2 12 0,-7-2 3 15,12 0-3-15,-12 0 4 0,0 0-4 0,6-2 0 16,6-3 0-16,-7 3 0 0,-1 1 0 16,-4 1-5-16,8-2 5 0,-8 2-4 0,0 0 4 0,0 0 10 15,7-2-10-15,-7 2 10 0,14-7-10 0,-9 4 0 16,4-4 0-16,-9 7 0 0,9-5 0 0,-9 5 34 0,10-5-34 16,-10 5 35-16,0 0-35 0,0 0 11 15,11-4-11-15,-11 4 11 0,0 0-11 0,0 0 0 0,12-1 0 0,-12 1 0 16,9-2 0-1,-9 2-28-15,10 0 28 0,-10 0-28 0,11-3 28 0,-11 3 1 16,9-4-1-16,-9 4 2 0,8-3-2 0,-8 3 0 16,13-5 0-16,-13 5 0 0,7-6 0 0,-7 6 0 0,7-1 0 15,-7 1 0-15,0 0 0 0,0 0 0 0,0 0 0 0,0 0 0 16,8 0 0-16,-8 0 2 0,11-2-2 0,-11 2 3 16,7-2-3-16,-7 2-6 0,8-1 6 0,-8 1-5 15,7 0 5-15,-7 0 3 0,9-4-3 0,-9 4 4 16,9-2-4-16,-9 2 7 0,10-1-7 0,-10 1 8 15,0 0-8-15,0 0 0 0,0 0 0 0,0 0 0 0,0 0 0 16,0 0 1-16,0 0-1 0,0 0 1 16,0 0-1-16,0 0-5 0,9-2 5 0,-9 2-5 0,0 0 5 0,0 0 15 15,11 0-15-15,-11 0 16 0,12 2-16 16,-12-2-8-16,10-4 8 0,-10 4-8 0,6-1 8 16,-6 1 0-16,7-4 0 0,-7 4 0 0,0 0 0 0,0 0-13 15,7 4 13-15,-7-4-13 0,0 0 13 0,0 0 0 16,0 0 0-16,0 0 1 15,7 3-1-15,-7-3 0 0,8 2 0 0,-8-2 1 0,9 1-1 16,-9-1 23-16,9-3-23 0,-9 3 24 0,8 0-24 0,-8 0 3 0,7 0-3 0,-7 0 3 16,0 0-3-1,0 0 0-15,0 0 0 0,0 0 0 0,0 0 0 0,0 0-2 16,9-2 2-16,-9 2-1 0,7-1 1 0,-7 1-7 16,9 1 7-16,-9-1-6 0,9 2 6 0,-9-2-1 0,10 0 1 15,-10 0-1-15,9 0 1 0,-9 0 10 0,9 2-10 0,-9-2 11 16,8 0-11-16,-8 0-1 0,9-5 1 15,-9 5 0-15,9 0 0 0,-9 0 5 0,9-9-5 0,-9 9 6 16,7-3-6-16,-7 3-1 0,8 0 1 16,-8 0-1-16,9 0 1 0,-4 0-18 0,4 0 18 0,-9 0-18 15,7 0 18-15,-7 0 4 0,0 0-4 0,0 0 4 16,9 1-4-16,-1-1 12 0,3-1-12 0,-11 1 13 16,9 0-13-16,-9 0 0 0,7-4 0 0,-7 4 0 15,0 0 0-15,0 0 1 0,0 0-1 0,0 0 2 16,0 0-2-16,0 0 4 0,8 0-4 0,-8 0 4 0,9 0-4 15,-9 0-20-15,9 0 20 0,-9 0-19 16,0 0 19-16,0 0 3 0,0 0-3 0,0 0 4 0,0 0-4 0,0 0 5 16,9 0-5-16,-9 0 6 15,0 0-6-15,0 0 0 0,8 0 0 0,-8 0 1 0,0 0-1 16,0 0 23-16,0 0-23 0,0 0 24 16,4 7-24-16,-4-7 0 0,0 0 0 0,0 0 0 0,0 0 0 15,0 0 3-15,7 0-3 0,-7 0 3 0,0 0-3 0,0 0 0 0,7 3 0 0,-7-3 0 16,7 6 0-1,-7-6 5-15,9 6-5 0,-9-6 5 0,7 9-5 0,-7-9 7 0,8 5-7 16,-8-5 8-16,0 0-8 0,0 0 15 16,9 7-15-16,-9-7 15 0,9 9-15 0,-9-9-15 0,10 5 15 15,-10-5-15-15,12 10 15 0,-5-5 0 16,2 2 0-16,-2-5 1 0,2 1-1 0,-4-1 6 16,2 0-6-16,-2-1 7 0,1 3-7 0,1-3-10 15,-2-1 10-15,-5 0-9 0,10 4 9 0,-10-4 15 0,11 5-15 0,-11-5 16 16,9 3-16-16,-9-3 0 0,0 0 0 0,0 0 0 15,0 0 0-15,0 0 9 0,8 2-9 16,-8-2 9-16,6 2-9 0,-6-2 5 0,0 0-5 0,0 0 5 16,0 0-5-16,0 0-11 0,7 0 11 15,-7 0-11-15,8 3 11 0,-8-3 32 16,0 0-32-16,0 0 32 0,0 0-32 0,0 0-25 0,0 0 25 16,0 0-24-16,0 0 24 0,0 0-152 0,0 0 152 0,0 0-152 15,0 0 152-15,0 0-688 0,0-10 688 0,-1 0-688 16,1-2 688-16,-4-11-875 0</inkml:trace>
  <inkml:trace contextRef="#ctx0" brushRef="#br0" timeOffset="95579.9099">24177 16088 147 0,'0'0'0'0,"0"0"0"0,0 0 0 15,0 0 1-15,0 0-1 0,0 0 2 16,0 0-2-16,0 0 3 0,0 0-3 0,0 0 4 0,0 0-4 15,0 0 3-15,0 0-3 0,0 0 3 0,0 0-3 16,0 0 1-16,0 0-1 0,0 0 2 0,0 0-2 0,0 0 279 16,0 0-279-16,0 0 279 0,0 0-279 0,0 0 75 15,0 0-75-15,0 0 76 0,0 0-76 16,0 0 0-16,0 0 0 0,0 0 0 0,0 0 0 0,0 0-26 16,0 0 26-16,0 0-25 0,0-7 25 15,0 7 101-15,0 0-101 0,0 0 101 0,0-10-101 0,0-1 44 16,0-1-44-16,0 0 45 0,2 0-45 0,-2 12-2 15,0 0 2-15,0-19-2 0,1-13 2 0,-1 32-24 0,0 0 24 16,4-26-23-16,-1-1 23 0,1 4 0 0,-1 3 0 16,-1 3 0-16,0 3 0 0,0 4 51 15,-2 4-51-15,0 0 52 0,-2-3-52 0,2 0-62 0,0 1 62 0,0-3-61 16,0 1 61-16,0 10-57 16,0 0 57-16,0-12-57 0,0-2 57 0,0 1 106 15,2-1-106-15,-2 4 106 0,0-1-106 0,-2 5 0 16,0-3 0-16,0 2 0 0,2-2 0 0,0-1 12 15,0 0-12-15,0 1 13 0,0 1-13 0,0-1 60 0,0 1-60 16,0 1 61-16,0 2-61 0,0 5 7 0,0 0-7 0,0 0 8 16,-3-12-8-16,1 3 22 0,0 0-22 0,2-3 23 0,0-1-23 15,2 2 0-15,0 4 0 0,-2-3 0 16,-2-2 0-16,2 0 3 0,-2 2-3 0,2 0 4 16,-1-1-4-16,1-1 98 0,-2-1-98 0,2 2 98 15,-2 1-98-15,2 0 0 0,0-1 0 0,0 4 1 16,-2 1-1-16,1-3 35 0,-3 0-35 0,3 1 36 15,1-1-36-15,0 1 2 0,0-3-2 0,0 3 2 0,0 1-2 16,1 0 30-16,-1 2-30 0,0 5 30 0,0-10-30 0,0 10 0 16,0-12 0-16,0 12 0 0,2-11 0 0,-2 11 0 15,2-12 0-15,-2 12 0 0,0-10 0 0,0 10-11 16,-2-12 11-16,2 12-11 16,0-10 11-16,2 3 13 0,-1-2-13 0,1 2 14 0,0 1-14 0,0-3-4 15,-2-3 4-15,1 5-3 16,1 4 3-16,-2 3-29 0,5-7 29 0,-5 7-29 0,0 0 29 0,0-7 22 15,0-5-22-15,0 3 22 0,2 2-22 0,0-8 17 0,1-7-17 0,-1 13 17 16,-2 6-17-16,0 3-7 16,-3-12 7-16,3 12-7 0,0 0 7 0,1-9-65 0,3-6 65 15,-4 6-65-15,0 4 65 0,-2-2 35 0,-1 0-35 16,3 7 36-16,-6-8-36 0,5-1 40 0,1-3-40 0,-2 5 40 16,-2 2-40-16,4 5-15 15,-7-12 15-15,7 12-15 0,-6-9 15 0,6 9-1 0,-4-12 1 16,4 12-1-16,-3-10 1 0,1 3-9 0,2 0 9 0,-4 0-9 15,4 2 9-15,0 5 3 0,-1-12-3 0,1 12 3 16,-4-10-3-16,4 10-11 0,-3-12 11 0,3 12-10 16,-4-10 10-16,4 10 1 0,-3-11-1 0,3 11 1 15,-4-8-1-15,2 1 56 0,-1-2-56 0,-1 3 56 0,1-3-56 16,-1 2 0 0,3-2 0-16,1 9 0 0,-6-10 0 0,5 3-9 0,-3 0 9 0,4 7-8 0,-3-10 8 15,1 5-33-15,2-5 33 0,-4 3-33 16,4 0 33-16,0 0 69 0,-1 0-69 0,1 7 70 15,-2-8-70-15,2 1-23 0,-2 0 23 0,2 7-22 16,-3-10 22-16,1 5-110 0,0-4 110 0,0 2-110 16,2 0 110-16,0-3 44 0,-1-2-44 0,1 2 45 0,-2-2-45 0,2-4-1 15,0-1 1-15,0 2 0 16,0 3 0-16,0-6-516 0,0 1 516 0,0 3-516 0,-2 4 516 16,0-14-267-16</inkml:trace>
  <inkml:trace contextRef="#ctx0" brushRef="#br0" timeOffset="127200.21">23097 6683 617 0,'0'0'0'0,"0"0"0"0,14-41 0 0,0 30 113 0,4 10-113 0,-8-1 114 16,-1 2-114-16,8 2-67 0,8 5 67 0,-9-4-67 16,-4 6 67-16,7-4 63 0,4 5-63 0,-4-1 64 15,4 3-64-15,10-4-235 0,7-1 235 0,-17-2-234 16,-11 2 234-16,14 0 151 0,7-2-151 0,1 2 152 15,2 2-152-15,-1-3 92 0,0 3-92 0,0 0 92 0,2-4-92 0,-2 2 152 16,0-7-152-16,-2 3 152 16,4-1-152-16,1 1 136 0,0 1-136 0,-1-4 136 0,-4 0-136 0,9 3 148 15,4-3-148-15,-4 0 148 16,-2 0-148-16,7 0 60 0,2 0-60 0,0 3 60 0,1-1-60 0,1 2 81 16,0-4-81-16,-4 3 81 15,-3-3-81-15,8 0-9 0,0 0 9 0,3 4-9 0,1-4 9 16,-4-4 13-16,0 4-13 0,17-3 13 0,0-6-13 0,-69 9-1 0,0 0 1 0,90-3-1 31,11 3 1-31,-101 0 3 0,0 0-3 0,101-4 4 0,6 2-4 0,-107 2 14 16,0 0-14-16,108-3 15 0,2 0-15 0,-110 3 8 15,0 0-8-15,110-7 8 0,2 2-8 0,-112 5-23 16,0 0 23-16,117-9-22 0,4-3 22 0,-121 12 24 16,0 0-24-16,117-10 25 0,-4-2-25 0,-113 12-1 0,0 0 1 15,119-9 0-15,3 1 0 0,-122 8-13 16,0 0 13-16,119-11-13 0,-4 6 13 0,-115 5 35 0,0 0-35 0,118-8 35 15,2-5-35-15,-120 13 9 0,0 0-9 0,117-6 10 16,-5-3-10-16,-112 9-5 0,0 0 5 0,119-7-5 16,3 2 5-16,-122 5 64 0,0 0-64 0,119-10 65 15,-4 1-65-15,-115 9-44 0,0 0 44 16,119-5-44-16,0 5 44 0,-119 0 0 0,0 0 0 0,119 0 0 16,1 2 0-16,-120-2-8 0,0 0 8 15,121 3-8-15,-4 1 8 0,-117-4-71 0,0 0 71 16,119 5-71-16,-2 2 71 0,-117-7 59 0,0 0-59 0,118 6 59 15,1 3-59-15,-119-9-39 0,0 0 39 0,119 5-38 16,2 2 38-16,-121-7 2 0,0 0-2 0,120 5 2 16,-1 2-2-16,-119-7 5 0,0 0-5 0,124 4 5 15,0-3-5-15,-124-1 52 0,0 0-52 0,121 2 52 16,1-4-52-16,-122 2-4 0,0 0 4 0,126 0-3 16,0 0 3-16,-126 0 0 0,0 0 0 0,122 0 0 15,-5-1 0-15,-117 1 1 0,0 0-1 0,124-4 2 16,3-3-2-16,-127 7 33 0,0 0-33 0,126-5 34 0,0-2-34 15,-126 7-55-15,0 0 55 0,128-3-54 0,-3 1 54 0,-125 2 29 0,0 0-29 16,128-9 29-16,-2-3-29 0,-126 12 37 16,0 0-37-16,126-3 37 0,-4 5-37 0,-122-2-2 15,0 0 2-15,124-2-2 0,-2-1 2 0,-122 3 6 16,0 0-6-16,117 0 7 0,-3-6-7 0,-114 6 0 0,0 0 0 16,113 6 0-1,1 0 0-15,-114-6 55 0,0 0-55 0,107 2 55 0,-1-5-55 0,-106 3-39 0,0 0 39 0,100 1-39 16,-8 5 39-16,-92-6 18 0,0 0-18 0,93 8 19 15,-4 4-19-15,-89-12-53 16,0 0 53-16,77 10-52 0,-11-4 52 0,-66-6 3 0,0 0-3 0,60 3 3 16,-11-3-3-16,-49 0-26 0,0 0 26 0,43 0-26 15,-8 0 26-15,-35 0-45 0,0 0 45 0,26-3-45 16,-10-3 45-16,26 0-1495 0</inkml:trace>
  <inkml:trace contextRef="#ctx0" brushRef="#br0" timeOffset="128279.36">2399 7974 147 0,'0'0'0'0,"0"0"0"0,26-24 0 15,-10 11 1-15,-2 1-1 0,-2 2 2 0,2 2-2 0,-2-1 3 16,0 2-3-16,-3 2 4 0,2-4-4 0,1 6 3 0,0-4-3 15,0 2 3-15,-3 2-3 0,9-1 1 0,-1 1-1 0,-3 1 2 16,-2 0-2-16,14 1-65 0</inkml:trace>
  <inkml:trace contextRef="#ctx0" brushRef="#br0" timeOffset="129450.08">2925 7898 147 0,'0'0'0'0,"15"0"0"0,8-3 0 0,2 3 253 15,10 3-253-15,-18-3 254 0,-8 0-254 0,20 0 248 0,12 0-248 16,-24 0 248-16,-13 0-248 0,25 2 168 0,13-2-168 0,11 1 168 0,8-1-168 0,2 2 80 15,-2 2-80-15,-23-4 81 16,-17 0-81-16,23 0 36 0,3 0-36 0,9 0 36 0,9-4-36 16,-4 4-17-16,-2-2 17 0,-12 2-17 15,-8-1 17-15,13-1-5 0,8 2 5 0,-20-3-4 0,-10 3 4 16,13-4 8-16,8 2-8 0,-2 1 8 16,5-4-8-16,16-1 0 0,10 3 0 0,-45 0 0 15,-26 3 0-15,22 0 5 0,6 0-5 0,7 0 6 16,8 0-6-16,-5 0 145 0,0 0-145 0,-12 0 145 15,-10-4-145-15,15 2 18 0,7 1-18 0,-17-1 18 16,-9 2-18-16,19 0 81 0,11-2-81 0,-8 2 81 0,-4-1-81 0,5 1-28 16,6 0 28-16,-15-4-28 0,-5 4 28 0,17 0 45 15,9-3-45-15,-30 3 46 0,-17-2-46 16,21 2-1-16,13 0 1 0,1 2 0 0,10 1 0 0,-5-3-2 0,2 4 2 16,-22-4-1-16,-11 0 1 15,8 1 9-15,4-1-9 0,8 4 9 0,11 3-9 0,-7-4 33 0,-2 2-33 16,-12 2 34-16,-10-5-34 0,4 5 47 0,3-4-47 0,-8 0 47 15,-3 6-47-15,7 0-13 16,9-1 13-16,-9 4-13 0,-4 2 13 0,15 3 7 16,3-1-7-16,-19-8 7 0,-16-1-7 0,20 2-9 15,3-3 9-15,-5 5-9 0,3 1 9 0,5 1 13 0,7 1-13 0,-15-3 13 16,-5-3-13-16,8-1 4 0,6 2-4 0,-10-4 5 0,-1 3-5 16,7 3 8-16,6-5-8 0,1 3 8 15,-2-6-8-15,-28-3 1 0,0 0-1 16,45 9 1-16,11 0-1 0,-56-9 0 0,0 0 0 15,47 5 1-15,1 2-1 0,-48-7 3 0,0 0-3 0,56 3 3 16,5-3-3-16,-61 0 0 0,0 0 0 0,78 3 0 16,20 1 0-16,-98-4-1 0,0 0 1 0,86 2 0 0,-1-2 0 15,-85 0-1-15,0 0 1 16,79-2-1-16,-9-2 1 0,-70 4 1 0,0 0-1 16,80-3 1-16,2 0-1 0,-82 3-39 0,0 0 39 15,82-6-38-15,-1 0 38 0,-81 6-2 0,0 0 2 0,75-9-2 16,2 0 2-16,-77 9 1 0,0 0-1 0,85-6 1 0,6-3-1 0,-91 9 32 15,0 0-32-15,82-12 33 0,-1 2-33 16,-81 10 20-16,0 0-20 0,82-9 20 0,0-3-20 0,-82 12-12 0,0 0 12 16,79-12-12-1,4 0 12-15,-83 12-44 0,0 0 44 0,83-12-44 0,-5 0 44 16,-78 12 40-16,0 0-40 0,79-10 40 0,-2-2-40 16,-77 12-29-16,0 0 29 0,80-11-29 0,2 5 29 0,-82 6 5 15,0 0-5-15,79-9 5 0,-2 2-5 16,-77 7 8-16,0 0-8 0,78-8 8 0,3-1-8 0,-81 9 13 15,0 0-13-15,82-10 13 0,-2-4-13 16,-80 14 4-16,0 0-4 0,82-12 5 0,-7 2-5 0,-75 10 3 16,0 0-3-16,84-9 3 0,0 2-3 0,-84 7 0 0,0 0 0 15,82-5 0-15,-5 2 0 0,-77 3-24 0,0 0 24 16,77-4-23-16,-4 8 23 0,-73-4 16 0,0 0-16 0,77 3 17 16,0 0-17-16,-77-3 0 0,0 0 0 15,74 2 1-15,-1-2-1 0,-73 0-5 0,0 0 5 0,70 0-4 16,1-2 4-16,-71 2 1 0,0 0-1 0,74 0 2 0,1 0-2 15,-75 0-1-15,0 0 1 0,72 6-1 16,-4 2 1-16,-68-8 1 0,0 0-1 0,66 7 1 0,-3 0-1 16,-63-7 0-16,0 0 0 0,66 8 0 15,1-2 0-15,-67-6 1 0,0 0-1 0,70 7 2 0,0 1-2 16,-70-8 9-16,0 0-9 0,68 9 10 16,-4-2-10-16,-64-7 1 0,0 0-1 0,53 5 1 15,-6-2-1-15,-47-3-26 0,0 0 26 0,65 9-25 16,11 3 25-16,-76-12 26 0,0 0-26 0,70 12 26 15,-2 0-26-15,-68-12 0 0,0 0 0 0,65 15 0 0,-2 1 0 0,-63-16 12 16,0 0-12-16,66 15 12 0,3 1-12 16,-69-16 0-16,0 0 0 0,68 12 0 0,2 0 0 0,-70-12 10 15,0 0-10-15,68 6 11 0,-4 0-11 16,-64-6 50-16,0 0-50 0,68 8 50 0,-1 2-50 0,-67-10-10 16,0 0 10-16,70 11-10 15,1-1 10-15,-71-10 22 0,0 0-22 0,69 9 22 16,-8-3-22-16,-61-6 33 0,0 0-33 0,50 9 33 0,-9-2-33 0,-41-7 28 0,0 0-28 0,45 9 28 15,4 3-28-15,-49-12 5 16,0 0-5-16,51 8 5 0,-4 4-5 0,-47-12 4 0,0 0-4 0,40 10 5 16,-7-1-5-16,-33-9-153 15,0 0 153-15,28 9-153 0,-4-3 153 0,-8 0-780 0,-2-1 780 0,-5-2-779 16,-6-3 779-16,11 4-409 16</inkml:trace>
</inkml:ink>
</file>

<file path=ppt/ink/ink4.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51:38.386"/>
    </inkml:context>
    <inkml:brush xml:id="br0">
      <inkml:brushProperty name="width" value="0.05292" units="cm"/>
      <inkml:brushProperty name="height" value="0.05292" units="cm"/>
      <inkml:brushProperty name="color" value="#FF0000"/>
    </inkml:brush>
  </inkml:definitions>
  <inkml:trace contextRef="#ctx0" brushRef="#br0">14028 6216 1087 0,'0'0'0'0,"-4"7"0"15,-8 7 0-15,16-4 63 0,4 2-63 0,5-3 64 0,-3-1-64 0,6 4 62 16,1-1-62-16,-8-3 63 16,0-4-63-16,-1-1-3 0,-2 2 3 0,2 0-3 0,3 2 3 15,3 5 0-15,0-3 0 16,-5-2 0-16,-2-4 0 0,1 2-37 0,3-1 37 0,1 2-37 16,0 3 37-16,4 0-6 0,3-3 6 0,2 3-5 15,-5-4 5-15,7 2 77 0,3-3-77 0,0-3 77 0,4 1-77 16,-1 3 38-16,3-5-38 0,-6 0 39 15,-1 4-39-15,4-4 78 0,1-4-78 0,5 4 79 16,0 0-79-16,3 0 9 0,2-3-9 0,2 1 10 0,6 0-10 0,-1 1 73 0,0 1-73 16,0-4 73-16,0 1-73 15,6 3 0-15,-4-6 0 0,5 6 1 0,2-3-1 0,1 3 2 16,6 0-2-16,5 0 3 0,7-3-3 0,-3 3 0 0,-2-6 0 0,2 3 0 16,-2 0 0-16,-1-1 15 15,-2 2-15-15,-1-1 16 0,-3 0-16 0,7-4 9 16,0 2-9-16,-2-1 9 0,-3 3-9 0,-9 0-3 15,-8-1 3-15,15-1-3 0,9-5 3 0,1 5 2 0,9-2-2 0,-8 2 2 16,-9-4-2-16,-1 2 17 16,-4-1-17-16,-6 1 17 0,-7-2-17 0,16-3 89 0,10-3-89 0,-5 3 90 15,6 0-90-15,-8 3 6 0,-3-3-6 16,-9 2 7-16,-8 1-7 0,1-3 12 0,2 0-12 0,14 0 12 16,3 0-12-16,-12 5 40 15,-7 4-40-15,18-2 40 0,8-4-40 0,-17 6 4 0,-9-1-4 0,2 1 4 16,-2 1-4-16,-1-1-8 15,-2-1 8-15,1 1-7 0,6 1 7 0,-1-1 1 0,1 3-1 0,1-4 1 16,-4 1-1-16,-1-1 32 0,-4 3-32 0,6-3 33 0,2 1-33 16,0-1-15-16,-4 3 15 0,-3 1-14 15,-3 0 14-15,0 0 0 0,-3 1 0 0,1-1 1 0,-1-1-1 16,-3 1 20-16,-4 0-20 0,1 1 20 16,-1 3-20-16,-1-1-2 0,5 1 2 0,-9-3-1 0,-1 1 1 15,3 0 26-15,1 1-26 0,-3-3 26 16,-1 4-26-16,-6-1 21 0,4 2-21 0,-7-1 21 15,-4-1-21-15,2-1-8 0,0 5 8 0,-6-4-8 16,-1-3 8-16,0 2 18 0,2-1-18 0,-4 1 19 0,2-2-19 16,-7 0-35-16,9 7 35 0,-9-7-34 0,0 0 34 0,0 0 0 15,0 0 0-15,0 0 0 0,7 3 0 16,-7-3-133-16,2 9 133 0,-2-9-132 0,0 0 132 0,0 0-506 16,-12 0 506-16,3 0-506 0,-3 2 506 15,-9 1-580-15</inkml:trace>
  <inkml:trace contextRef="#ctx0" brushRef="#br0" timeOffset="1420.25">23684 6772 863 0,'0'0'0'0,"30"-2"0"0,17 1 0 0,4-1 190 16,5-5-190-16,-4 2 191 0,4-5-191 0,-56 10 101 0,0 0-101 16,93-9 102-16,22-3-102 15,-115 12 64-15,0 0-64 0,115-15 65 16,11 1-65-16,-126 14 31 0,0 0-31 0,129-12 31 0,4 2-31 15,-23 4 2-15,-14 6-2 0,-15-6 2 0,-15 2-2 0,6 4-5 16,-4 0 5-16,-3 0-5 0,-3 4 5 0,0-4 67 0,-1 3-67 0,-5-3 67 16,-4 3-67-16,9 3-37 15,2 1 37-15,-12-7-37 0,-9 0 37 0,5-4-91 0,-2 1 91 0,2 3-90 16,-1 0 90-16,3-4 0 16,1 2 0-16,3 2 0 0,3 2 0 0,8 5 10 0,10 2-10 0,-20-6 10 15,-9 1-10-15,6-4 38 16,-2 1-38-16,3-1 39 0,3 0-39 0,-3 2 34 0,0 0-34 15,-1 1 34-15,0 1-34 0,12-4-45 0,8 0 45 0,-15 1-45 16,-7-2 45-16,-49 1 32 0,0 0-32 0,77 1 33 16,14 1-33-16,-9 3 10 0,-3 2-10 0,-10-2 11 0,-7-1-11 15,-12-1-54-15,-10-1 54 0,2 1-54 16,-5-3 54-16,5 4 28 0,2-1-28 0,-1-1 28 0,1 1-28 16,5 1 11-16,-2 1-11 15,2-2 11-15,0-3-11 0,-2 4-15 0,-1 1 15 0,-3-2-14 0,1 1 14 16,3-1 36-16,2-1-36 0,0 1 36 0,-2 1-36 0,0-1-15 15,-1 0 15-15,-3-1-15 16,1 2 15-16,0-4-20 0,-2 3 20 0,1-3-20 0,1 4 20 0,3-4 34 16,2 0-34-16,-3 1 35 15,-3-1-35-15,1 2-34 0,-4-2 34 0,0 2-34 0,0 1 34 0,6-3 0 16,1 4 0-16,-2-4 0 0,1 1 0 16,-1 1 51-16,-1 0-51 0,-2 1 52 0,0-3-52 0,-2 0-19 15,0-3 19-15,4 1-18 0,0 0 18 16,-2 1-9-16,3 1 9 0,0 0-9 0,-1 0 9 0,0 0 3 15,-1 0-3-15,-1 0 4 0,-1 0-4 0,-3 0 12 0,0 0-12 0,4 0 12 16,0 0-12-16,-2-4 17 16,1 1-17-16,-1 1 17 0,-2 2-17 0,-1 0-8 0,-6 0 8 0,3 0-8 15,-3 2 8-15,-1 1-4 16,-4-3 4-16,5 0-4 0,1 4 4 0,3-4 4 0,0 0-4 0,-2 1 4 16,-2 1-4-16,1-2-10 15,-1 0 10-15,1 0-9 0,-3 2 9 0,1 1 4 0,2-3-4 0,-3 4 4 16,-3-3-4-16,1 3-46 0,-1-1 46 0,0 1-46 15,-1-3 46-15,3 1 1 0,1 0-1 0,-1 1 1 16,-2-3-1-16,1 4 52 0,-3-1-52 0,0-1 53 0,1 1-53 16,-1 1-58-16,1-1 58 0,-2-1-58 15,-2 1 58-15,-2 1 15 0,-2-1-15 0,-1-1 15 16,-4-1-15-16,2 5 5 0,0-3-5 0,0-1 5 0,-2 1-5 0,1 1 2 16,-3-1-2-16,1-1 2 15,-1-1-2-15,1 1 20 0,-1 2-20 0,-1-4 20 16,-2 3-20-16,1-3-58 0,1 0 58 0,-2 3-57 0,-2-3 57 15,-5 0-51-15,7 0 51 0,-7 0-51 16,7 0 51-16,0 2-1029 0</inkml:trace>
  <inkml:trace contextRef="#ctx0" brushRef="#br0" timeOffset="3080.01">1857 7907 225 0,'0'0'0'0,"0"0"0"0,7-19 0 15,-7 19 94-15,0 0-94 0,9-9 94 16,-4 4-94-16,-5 5-91 0,0 0 91 0,12-9-90 0,1 3 90 0,-13 6-2 15,0 0 2-15,10-4-2 0,6-4 2 16,-16 8 139-16,0 0-139 0,26-4 139 0,4-1-139 0,-30 5-132 16,0 0 132-16,31-3-131 0,2-1 131 0,-33 4 190 0,0 0-190 0,48-3 191 15,7 1-191-15,-55 2 222 16,0 0-222-16,56-2 222 0,2 1-222 0,-58 1 153 0,0 0-153 16,63 0 154-16,7-4-154 0,-70 4 118 0,0 0-118 15,91-7 118-15,17 2-118 0,-108 5 24 0,0 0-24 0,98-3 25 16,5 1-25-16,-103 2 105 0,0 0-105 0,96 2 106 15,-2 1-106-15,-94-3 15 0,0 0-15 16,95 3 15-16,3-1-15 0,-98-2 28 0,0 0-28 0,94 4 28 16,2-1-28-16,-96-3 8 0,0 0-8 15,100 0 9-15,3-3-9 0,-103 3 1 0,0 0-1 0,103-6 1 16,-4 0-1-16,-99 6 0 0,0 0 0 0,110-9 1 16,4-3-1-16,-114 12 31 0,0 0-31 0,110-15 31 15,-2-3-31-15,-108 18-8 0,0 0 8 0,112-13-8 16,3-3 8-16,-115 16 47 0,0 0-47 0,118-17 47 15,-1 0-47-15,-117 17-4 0,0 0 4 0,118-19-4 0,5-2 4 16,-123 21-9-16,0 0 9 0,119-24-9 16,-6-5 9-16,-113 29 1 0,0 0-1 0,119-29 2 0,-6 5-2 0,-113 24 56 15,0 0-56-15,112-24 57 16,-5 0-57-16,-107 24 51 0,0 0-51 0,108-19 52 0,0 2-52 16,-108 17 1-16,0 0-1 0,98-12 1 15,-7 5-1-15,-91 7 1 0,0 0-1 0,82-9 1 0,-14 3-1 0,-68 6 8 16,0 0-8-16,65-9 8 0,-4 6-8 0,-61 3 6 15,0 0-6-15,51-6 7 0,-16 3-7 0,-35 3 0 16,0 0 0-16,30-3 0 0,-16 3 0 16,-14 0 0-16,0 0 0 0,15-6 1 0,-1 3-1 15,-14 3-75-15,0 0 75 0,12-9-75 0,-3-1 75 0,14-9-1567 0</inkml:trace>
  <inkml:trace contextRef="#ctx0" brushRef="#br0" timeOffset="3967.59">2343 7889 1132 0,'0'0'0'0,"9"-6"0"15,12-6 0-15,-4 0 118 0,6 0-118 0,-4 3 119 16,-5 6-119-16,7-6 82 0,2 6-82 0,-8-1 82 15,-1 1-82-15,9-1 39 0,5-1-39 0,12 0 40 0,11-2-40 16,1 4-72-16,-1-4 72 0,-16 5-71 16,-9 2 71-16,4 0-228 0,-4 0 228 0,21-3-228 15,14 3 228-15,-1-7-79 0,4 2 79 0,-20 5-78 16,-11-4 78-16,6 2-52 0,4-1 52 0,17 0-51 0,10-6 51 0,12-1 57 16,12-4-57-16,-26 7 58 15,-19 7-58-15,2-5 170 0,-7 2-170 0,24-8 171 0,17-3-171 0,-6 2 94 16,1 0-94-16,-13 0 95 0,-8 2-95 0,2-2 128 15,2 0-128-15,4-7 129 0,4 2-129 0,-1 0 37 16,-5-2-37-16,-2 0 38 0,-2-1-38 0,3 1 50 0,5 2-50 0,-21 1 50 16,-6 8-50-1,7-5 5-15,2 0-5 0,-4 1 6 0,-5 3-6 16,10-3 63-16,1 0-63 0,12 0 63 0,6-3-63 0,-18 6 131 16,-6-3-131-16,-12 5 131 0,-9 2-131 0,4 0-26 0,3-2 26 15,-5 4-26-15,-2-6 26 0,11 6-69 16,1-6 69-16,-12 6-68 0,-8-4 68 0,11 2 51 15,3 5-51-15,-11-6 51 0,-9 5-51 0,11-1 38 0,-2-5-38 0,-7 4 39 16,-2 1-39-16,0-1-21 16,6-1 21-16,-10 4-21 0,1-3 21 0,3 1-2 0,-3 0 2 0,0 2-2 15,-6 2 2-15,6 0-336 0,0-2 336 0,-9 0-335 16,9 3 335-16,1-3-983 0</inkml:trace>
  <inkml:trace contextRef="#ctx0" brushRef="#br0" timeOffset="28940.62">21811 10919 147 0,'0'0'0'0,"0"0"0"0,0 0 0 0,0 0 1 15,0 0-1-15,0 0 2 0,0 0-2 0,0 0 3 0,23 3-3 16,-11-3 4-16,-1-3-4 16,3 3 3-16,0 0-3 0,-2 0 3 0,-3 0-3 15,3 0 1-15,-3 3-1 0,1-6 2 0,4 3-2 16,2-4 1-16,3 4-1 0,-5 0 1 0,-2-2-1 0,2 2 0 0,-2-1 0 15,6-1 1-15,3 0-1 0,-4 1 188 0,1 1-188 0,-2 0 188 16,-1 0-188-16,1 0 123 16,0 0-123-16,-4 0 124 0,-2-4-124 0,1 4 145 0,-1-2-145 0,-1 2 146 15,0-1-146-15,3 1 58 0,2-2-58 16,-3 0 58-16,1 1-58 0,2 1 1 0,0 0-1 0,0 0 1 16,-5-4-1-16,3 4-10 0,-2 0 10 15,2 0-10-15,1-2 10 0,4 2 79 0,-5-1-79 0,-1 1 80 16,-4-2-80-16,3 2 32 0,3 0-32 15,-1 0 32-15,-2 0-32 0,4 0-69 0,2 2 69 0,-7-2-68 16,-6 0 68-16,6 0 69 0,0 0-69 0,-1 0 70 16,1 0-70-16,3 0 25 0,1 1-25 0,-5-1 26 15,-2 0-26-15,1 0 52 0,1 2-52 0,-8-2 52 0,11 0-52 16,-11 0 56-16,12 0-56 0,-12 0 57 16,0 0-57-16,0 0-35 0,14 0 35 0,-7 0-35 0,0 0 35 0,2 0-36 15,1 4 36-15,-1-4-36 16,0 0 36-16,-1 0 72 0,3 0-72 0,-2 0 73 0,-2 0-73 15,1 0-11-15,-1 0 11 0,2 0-10 16,0 0 10-16,0 0 1 0,1 0-1 0,-1 0 2 0,-2 0-2 16,5 0 32-16,-2 0-32 0,-1 0 32 0,0 0-32 0,5 0-26 15,2 0 26-15,-8 0-26 0,-1 0 26 0,2 0 106 16,2 0-106-16,4 0 106 0,6-4-106 0,-3 4 3 16,-1 0-3-16,-5 0 3 0,-3-2-3 0,3 2-1 15,2-1 1-15,0-1-1 0,2-1 1 0,-2 3-6 16,2 0 6-16,-6 0-5 0,-3-4 5 15,5 4-2-15,1-2 2 0,1 2-2 0,0-1 2 0,0 1 2 0,0 0-2 16,-2 0 2-16,0-2-2 0,0 2 7 0,1 2-7 0,-5-2 8 16,-1-2-8-16,4 2 16 0,1-2-16 15,-3 2 17-15,-4 0-17 0,4 2 23 0,-1 0-23 0,1-2 24 16,-2 0-24-16,4 0 0 16,-1 1 0-16,-3-1 0 0,-3 0 0 0,-4 0 1 15,12 0-1-15,-12 0 1 0,10 0-1 0,-1 0-57 16,3 2 57-16,-12-2-56 0,0 0 56 0,0 0 21 0,0 0-21 0,0 0 21 15,0 0-21-15,0 0-2 0,0 0 2 0,0 0-1 16,0 0 1-16,0 0-247 0,0 0 247 0,0 0-247 16,0 0 247-16,0 0-932 0</inkml:trace>
  <inkml:trace contextRef="#ctx0" brushRef="#br0" timeOffset="31649.93">23876 10963 147 0,'0'0'0'0,"0"0"0"15,0 0 0-15,0 0-51 0</inkml:trace>
  <inkml:trace contextRef="#ctx0" brushRef="#br0" timeOffset="32219.33">23904 10958 147 0,'0'0'0'0,"0"0"0"16,0 0 0-16,0 0 130 0,0 0-130 0,0 0 130 0,0 0-130 0,0 0 31 15,0 0-31-15,0 0 31 16,0 0-31-16,0 0 82 0,0 0-82 0,0 0 82 0,0 0-82 16,0 0 89-16,0 0-89 0,0 0 89 15,0 0-89-15,0 0 146 0,0 0-146 0,0 0 147 0,0 0-147 16,0 0 74-16,0 0-74 0,0 0 74 15,-17-7-74-15,6 4 18 0,-2-2-18 0,6 1 18 0,0 1-18 0,0 1 57 16,0 2-57-16,7 0 58 0,0 0-58 0,0 0 55 0,0 0-55 16,0 0 55-16,0 0-55 0,0 0-125 15,0 0 125-15,0 0-125 0,0 0 125 0,0 0 10 0,0 0-10 16,0 0 11-16,0 0-11 0,0 0 38 16,0 0-38-16,0 0 39 0,10 3-39 0,-1 1 71 0,1 1-71 0,2-3 71 31,-3-1-71-31,2 3 16 0,1 1-16 0,0-5 17 0,2 0-17 15,0 2 47-15,0-1-47 0,-3-1 47 0,-4-1-47 0,5 1 78 16,2 1-78-16,0-1 78 0,-2-1-78 0,4 1 52 16,3 0-52-16,-3 0 52 0,-4 0-52 0,4 0 46 0,-1-2-46 15,-2 2 47-15,-3-3-47 0,2 3-46 0,1 0 46 16,-7 0-46-16,1 0 46 0,4 0 38 0,3 3-38 0,-2-3 39 16,-3 0-39-16,3 0 12 0,0 2-12 0,-5-2 12 0,-5 0-12 0,5 1 74 15,2 1-74-15,5 0 75 16,2 0-75-16,-1 1-43 0,1 0 43 0,-4-1-43 15,-3-2 43-15,0 2 36 0,-1 0-36 0,-8-2 37 16,0 0-37-16,0 0 43 0,11 3-43 0,-11-3 43 0,10 3-43 16,-3-3-2-16,0 2 2 0,-7-2-1 15,7 0 1-15,-7 0 38 0,9 4-38 0,-9-4 38 0,0 0-38 0,0 0 2 16,9 0-2-16,-9 0 3 16,0 0-3-16,0 0 23 0,7 3-23 0,-7-3 24 0,9 0-24 0,-9 0 0 15,10 0 0-15,-10 0 0 16,0 0 0-16,0 0-1 0,0 0 1 0,0 0-1 15,0 0 1-15,0 0 38 0,0 0-38 0,0 0 38 0,7 0-38 0,-7 0-20 0,0 0 20 0,0 0-20 16,0 0 20 0,0 0-158-16,0 0 158 0,0 0-158 0,0 0 158 15,0 0-141-15,0 0 141 0,0 0-140 0,0 0 140 16,0 0-551-16,0 0 551 0,0 0-550 0,0 0 550 0,0 0-309 0</inkml:trace>
  <inkml:trace contextRef="#ctx0" brushRef="#br0" timeOffset="33620.08">24526 10985 393 0,'0'0'0'0,"0"0"0"15,0 13 0-15,0-13 50 0,0 0-50 16,0 0 51-16,0 0-51 0,0 0-114 0,0 0 114 0,0 0-114 16,0 0 114-16,0 0-9 0,0 0 9 0,0 0-8 0,0 0 8 0,0 0-22 15,-7-7 22-15,7 7-22 16,-8-9 22-16,8 9-7 0,-11-9 7 15,11 9-6-15,-7-6 6 0,7 6-2 0,0 0 2 0,0 0-2 16,0 0 2-16,0 0 173 0,0 0-173 0,0 0 173 0,0 0-173 16,0 0 234-16,0 0-234 0,0 0 235 15,0 0-235-15,0 0-34 0,0 0 34 0,0 0-33 0,0 0 33 16,0 0-70-16,0 0 70 0,0 0-70 16,0 0 70-16,0 0-205 0,0 0 205 0,0 0-204 0,0 0 204 0,0 0-180 15</inkml:trace>
  <inkml:trace contextRef="#ctx0" brushRef="#br0" timeOffset="34229.25">24048 10987 147 0,'0'0'0'0,"8"-2"0"0,6-1 0 15,-3 0 203-15,-1-1-203 0,1 2 203 16,-2-1-203-16,1 3 271 0,1-3-271 0,-1 1 271 0,-1 2-271 16,1 0 89-16,3 0-89 0,-3 0 90 15,4 0-90-15,2 2 59 0,-1 1-59 0,-2-3 60 16,-3 0-60-16,4 0 37 0,2 0-37 0,1 2 37 15,3-2-37-15,2 1 1 0,-3 3-1 0,-5-2 1 16,-3-2-1-16,1 3-1 0,-1-3 1 0,-1 0 0 0,-1 0 0 0,1 0 5 16,1 0-5-16,-2 0 5 0,-4 0-5 0,4 3 49 15,-2-3-49-15,-7 0 49 0,10 0-49 0,-10 0 55 16,12 0-55-16,-12 0 55 0,0 0-55 16,0 0 1-16,0 0-1 0,0 0 1 0,0 0-1 0,0 0 39 15,7 0-39-15,-7 0 39 0,7 0-39 0,-7 0 46 16,0 0-46-16,0 0 47 0,0 0-47 0,0 0-4 0,0 0 4 15,0 0-3-15,0 0 3 0,0 0-44 0,0 0 44 0,0 0-43 16,0 0 43-16,0 0-37 0,0 0 37 0,0 0-36 16,0 0 36-16,0 0-98 0,-7-8 98 0,7 8-97 15,-5-7 97-15,5 7-238 16,-7-10 238-16,7 10-237 0,0 0 237 0,0 0-278 0,0 0 278 0,0 0-278 16,0 0 278-16,0 0-220 0</inkml:trace>
  <inkml:trace contextRef="#ctx0" brushRef="#br0" timeOffset="35920">24416 10931 147 0,'0'0'0'0,"9"0"0"16,3 0 0-16,-12 0 1 0,0 0-1 15,0 0 2-15,0 0-2 0,0 0 3 0,0 0-3 0,0 0 4 16,0 0-4-16,0 0 3 0,0 0-3 0,0 0 3 16,0 0-3-16,0 0 1 0,0 0-1 0,0 0 2 15,0 0-2-15,0 0 301 0,0 0-301 0,0 0 302 0,0 0-302 16,0 0 91-16,0 0-91 0,0 0 92 16,6 10-92-16,-6-10 0 0,0 0 0 0,3 8 0 15,4 1 0-15,-7-9 113 0,0 0-113 0,4 14 114 16,3 5-114-16,-7-19 100 0,0 0-100 0,7 19 100 0,-2-4-100 15,-5-15 68-15,0 0-68 0,7 21 68 0,0-4-68 0,-7-17-4 16,0 0 4-16,7 17-4 0,0-3 4 16,-7-14 18-16,0 0-18 0,5 15 18 0,-2-6-18 0,-3-9 42 0,0 0-42 15,6 13 43 1,-3 5-43-16,-3-18 36 0,0 0-36 0,5 12 37 0,-5 3-37 0,0-15 1 16,0 0-1-16,2 15 2 0,3 3-2 0,-5-18 8 0,0 0-8 0,4 20 9 15,-1 3-9-15,-3-23 22 16,0 0-22-16,4 20 23 0,-2 4-23 0,-2-24 12 15,0 0-12-15,3 24 13 0,2-2-13 0,-5-22-38 16,0 0 38-16,4 24-37 0,-2 2 37 0,-2-26 12 0,0 0-12 0,3 29 13 16,-1 4-13-16,-2-33-1 15,0 0 1-15,3 29 0 0,-1 0 0 0,-2-29 23 0,0 0-23 0,5 30 24 16,2-3-24-16,-7-27-15 0,0 0 15 16,4 24-15-16,1-3 15 0,-5-21-3 0,0 0 3 0,4 20-3 15,3-1 3-15,-7-19 5 0,0 0-5 16,7 17 5-16,0 0-5 0,-7-17-2 0,0 0 2 0,7 16-1 15,0 1 1-15,-7-17-4 0,0 0 4 0,8 14-3 0,-3 1 3 0,-5-15-3 16,0 0 3-16,7 16-3 16,0 3 3-16,-7-19 0 0,0 0 0 0,6 15 1 0,-1 2-1 15,-5-17-17-15,0 0 17 0,5 16-17 16,-1-1 17-16,-4-15 1 0,0 0-1 0,5 19 1 0,2 2-1 16,-7-21 1-16,0 0-1 0,7 24 1 15,-4 3-1-15,-3-27-5 0,0 0 5 0,4 24-4 16,-1 0 4-16,-3-24-15 0,0 0 15 0,2 21-14 15,-2-1 14-15,0-20 15 0,0 0-15 0,-2 23 15 16,1-6-15-16,1-17-1 0,0 0 1 0,-2 22-1 0,-5-5 1 0,7-17 27 16,0 0-27-16,-5 22 27 15,-2-3-27-15,7-19 3 0,0 0-3 0,-7 19 3 0,0 0-3 0,7-19-5 16,0 0 5-16,-7 19-4 0,1-4 4 16,6-15 0-16,0 0 0 0,-5 21 0 0,0-4 0 0,5-17 0 0,0 0 0 15,-7 23 0-15,0 1 0 16,7-24-61-16,0 0 61 0,-5 27-61 0,1 0 61 0,4-27-10 0,0 0 10 15,-3 28-10-15,1-1 10 0,2-27-2 0,0 0 2 0,-2 24-1 16,-3-3 1-16,3-4 6 0,1-3-6 16,1 0 6-16,0-1-6 0,0-13-12 0,0 0 12 0,1 14-12 15,1 2 12-15,-2-16 4 16,0 0-4-16,4 15 5 0,-1 0-5 0,-3-15 30 16,0 0-30-16,5 16 30 0,2-2-30 0,-7-14 1 15,0 0-1-15,7 15 2 0,-2-5-2 0,-5-10 14 0,0 0-14 16,7 14 15-16,-1-2-15 0,1 4 0 0,-2-4 0 0,-2-4 0 0,-3-1 0 15,2 2 0-15,-2-3 0 0,2 3 1 16,0 0-1-16,1-1-2 0,2 2 2 0,-1-3-1 16,-2 0 1-16,-2-7-19 0,0 11 19 0,0-3-18 15,3 4 18-15,1-2 1 0,3 2-1 0,-4 2 1 0,-1 2-1 16,0-1 44-16,-1-3-44 0,1 3 45 16,-2-2-45-16,2-5-11 0,1 1 11 0,-1-1-10 0,0 3 10 15,0-6 0-15,-2 0 0 0,1 2 1 16,-1 3-1-16,2-3 3 0,-2 0-3 0,2 3 4 0,0-3-4 15,-2-7 1-15,0 0-1 0,0 12 2 0,0 2-2 0,0-14 11 16,0 0-11-16,-2 13 11 16,0 1-11-16,0-2 0 0,1 2 0 0,-1-4 0 15,0-1 0-15,-1 1 3 0,-3-5-3 0,3 4 3 16,-1 1-3-16,3 2 0 0,-1 4 0 0,2-10 0 0,-5 0 0 0,3 0 18 0,2 3-18 16,-2 5 18-1,-1 1-18-15,1 4-1 0,0-2 1 0,0-3-1 0,2-4 1 0,2 2 34 16,5-1-34-16,-7 1 34 0,2-4-34 15,-2 2 0-15,-2 1 0 0,2-1 0 0,0-1 0 0,0-3 1 16,0 3-1-16,0-2 1 0,0 1-1 0,0 1-23 0,2 1 23 0,-2 1-22 16,0-1 22-16,0-1 8 15,-2-1-8-15,2 1 8 0,0 1-8 0,0-10 2 0,0 0-2 0,0 9 3 16,0 3-3-16,0 0 12 16,-5-2-12-16,3 0 12 0,0 0-12 0,1 3 0 0,-3-1 0 15,1-4 0-15,-1 1 0 0,2 1 33 0,1 2-33 0,-1-3 34 16,0 1-34-16,0 0 1 0,-1-1-1 0,-1 3 2 15,1 1-2-15,-1 1 20 0,3 3-20 0,-1 1 20 16,-5 0-20-16,5 0 9 0,-5-3-9 0,4 0 9 16,1 1-9-16,0-2 16 15,1-2-16-15,-3 0 17 0,-1-2-17 0,1 2 23 0,1-5-23 16,1 3 24-16,0-1-24 0,1 1 3 0,-1-3-3 0,-2 1 3 0,1 4-3 16,1-3 0-16,-1 0 0 0,-1-1 0 15,-1 3 0-15,1-5 42 0,-1 3-42 0,2 0 43 16,-1-1-43-16,1 1 5 0,-3 1-5 0,1 2 6 15,0-3-6-15,1-1 7 0,1 2-7 0,-1-1 7 0,-1 1-7 16,3 1 0-16,2-3 0 0,-3 3 0 0,3-3 0 0,0 2 38 16,-2 1-38-16,2 1 38 0,-2 1-38 15,2-1 1-15,-1 0-1 0,1-3 2 0,0 0-2 0,0-2 32 16,0-1-32-16,0 1 33 0,-4 0-33 16,4 0-7-16,-2-2 7 0,2 2-7 0,2 0 7 0,-2 0-3 15,0-2 3-15,0-5-3 0,-3 8 3 0,3-8 12 16,0 0-12-16,0 0 13 0,0 0-13 0,0 0-4 15,3 11 4-15,-3-11-3 0,0 8 3 0,0-8 12 0,4 7-12 16,-4-7 13-16,0 0-13 0,0 0-3 0,0 0 3 16,0 0-3-16,3 7 3 0,-3-7 28 0,7 5-28 15,-7-5 28-15,0 0-28 0,0 0 0 16,2 7 0-16,-2-7 0 0,3 7 0 0,-3-7 3 16,2 9-3-16,-2-9 4 0,0 5-4 0,0-5 1 15,0 0-1-15,0 0 1 0,0 0-1 0,0 0 0 0,7 7 0 0,-7-7 1 16,4 8-1-16,-4-8-11 0,3 10 11 0,-3-10-11 15,2 9 11-15,-2-9 0 0,0 0 0 0,0 0 1 16,2 5-1-16,-2-5 48 0,3 10-48 0,-3-10 48 16,2 11-48-16,-2-11-5 0,0 10 5 15,0-3-4-15,-2 0 4 0,2 0 0 0,-2-1 0 0,2-6 0 16,-1 9 0-16,-1-2-31 0,-2 2 31 0,3-4-31 16,-5 0 31-16,5 2-2 0,-1-2 2 0,0 2-2 15,2-2 2-15,-2 2-9 0,-1 0 9 0,-1-1-8 16,-3 3 8-16,6-4-62 0,-5 0 62 0,6-5-62 0,-8 11 62 15,2-5-191-15,-1 1 191 0,7-7-190 0,-8 5 190 0,-1 1-1321 0</inkml:trace>
  <inkml:trace contextRef="#ctx0" brushRef="#br0" timeOffset="44210.03">24514 14250 147 0,'0'0'0'0,"0"0"1"0,0 0-1 0,0 0 2 16,0 0-2-16,0 0 3 0,0 0-3 0,0 0 4 15,0 0-4-15,0 0 138 0,0 0-138 0,0 0 138 16,0 0-138-16,0 0 240 0,0 0-240 0,0 0 241 0,0 0-241 15,0 0 192-15,0 0-192 0,0 0 193 16,0 0-193-16,0 0 0 0,0 0 0 0,0 0 0 0,0 0 0 0,0 0 19 16,0 0-19-16,0 0 20 15,0 0-20-15,0 0 40 0,0 0-40 0,0 0 40 16,0 0-40-16,0 0 2 0,0 0-2 0,0 0 2 16,0 0-2-16,0 0 5 0,0 0-5 0,0 0 5 0,0 0-5 15,0 0 9-15,0 0-9 0,0 0 9 0,0 0-9 0,0 0 65 16,0 0-65-16,0 0 66 0,0 0-66 0,0 0 57 15,0 0-57-15,0 0 58 0,0 0-58 0,0 0 5 0,0 0-5 16,0 0 5-16,-17 5-5 0,8-2 8 16,-1 1-8-16,3-1 9 0,-2-1-9 0,0 1 55 0,2-1-55 15,7-2 56-15,-9 3-56 0,9-3-2 16,-8 4 2-16,8-4-1 0,-13 3 1 0,6 2 5 0,0-5-5 0,2 4 6 16,-4-2-6-16,2 1-3 15,-1 1 3-15,1-1-3 0,0 2 3 0,-2 0 16 16,-3 2-16-16,3 0 17 0,0-2-17 0,2 2 34 0,2-2-34 0,-2 2 34 15,0-4-34-15,-2 3-1 16,1 0 1-16,-3 3 0 0,2-4 0 0,1 4 62 0,1 1-62 0,1-1 62 16,3-1-62-16,-1-1 18 15,4 0-18-15,0-7 19 0,-7 10-19 0,6-3 72 0,-3 2-72 0,2-2 73 16,2-2-73-16,0 2-8 0,-1-2 8 16,1-5-7-16,-2 10 7 0,2-10 49 0,2 12-49 0,-2-12 50 15,-2 5-50-15,2-5 3 0,0 0-3 0,0 0 4 16,-4 7-4-16,4-7 11 0,-3 10-11 0,3-10 11 15,-5 7-11-15,5-7 18 0,0 0-18 0,0 0 18 0,0 0-18 16,0 0-2-16,0 0 2 0,0 0-1 16,0 7 1-16,0-7 54 0,0 7-54 0,0-7 54 0,-4 9-54 0,4-9 1 15,-7 5-1-15,7-5 1 16,-5 7-1-16,5-7 9 0,-7 10-9 0,7-10 9 16,-9 10-9-16,6-1-1 0,-4 1 1 0,3-5 0 15,3-1 0-15,-1 2 14 0,-2 3-14 0,3-2 15 16,-3-2-15-16,1 2-34 0,-1 0 34 0,4-7-34 15,-9 10 34-15,9-10-5 0,-8 12 5 0,8-12-4 16,-14 10 4-16,14-10 0 0,-13 7 0 0,6-3 1 0,0-1-1 0,0 1 19 0,0 1-19 0,7-5 20 16,-10 8-20-1,10-8 0-15,-12 11 0 0,12-11 0 0,-13 6 0 0,7-2 2 16,-1-2-2-16,-2 1 2 0,0 0-2 0,0 1-1 16,1 1 1-16,1-3 0 0,0-1 0 0,7-1 9 15,0 0-9-15,0 0 9 0,-7 6-9 0,7-6-33 0,-11 5 33 0,11-5-33 16,-12 5 33-16,3-2 0 0,-3 1 0 15,12-4 0-15,-9 3 0 0,9-3-73 0,0 0 73 0,0 0-72 16,0 0 72-16,0 0-140 16,0 0 140-16,0 0-140 0,-9 0 140 0,9 0-355 0,0 0 355 0,0 0-354 15,-8 0 354-15,-1 0-848 0</inkml:trace>
  <inkml:trace contextRef="#ctx0" brushRef="#br0" timeOffset="45190.21">22882 14737 147 0,'0'0'0'0,"0"0"0"0,11-2 0 0,-11 2 1 16,0 0-1-16,0 0 2 0,0 0-2 0,0 0 3 16,0 0-3-16,0 0 4 0,-7-3-4 0,0 0-59 15</inkml:trace>
  <inkml:trace contextRef="#ctx0" brushRef="#br0" timeOffset="45789.86">22846 14710 147 0,'0'0'0'0,"0"0"0"0,0 0 0 0,0 0 119 0,-7 1-119 0,7-1 119 16,-7 0-119-1,7 0-83-15,-7 0 83 0,7 0-83 0,0 0 83 16,0 0 285-16,0 0-285 0,0 0 286 0,0 0-286 0,0 0 132 0,0 0-132 0,0 0 133 16,-7 0-133-16,7 0-50 0,-14-1 50 15,14 1-50-15,-11-4 50 0,11 4 184 0,0 0-184 0,0 0 184 16,0 0-184-16,0 0-50 16,0 0 50-16,0 0-50 0,0 0 50 0,0 0 101 0,0 0-101 0,0 0 102 15,0 0-102-15,0 0 9 0,9-1-9 16,-9 1 9-16,9-4-9 0,-9 4 0 0,12-2 0 0,-5 2 1 15,2 2-1-15,1 0 0 0,1-2 0 16,-1 2 0-16,-1-2 0 0,1 0-17 0,-1 0 17 0,3 0-16 16,2 1 16-16,0 1 48 0,2 0-48 0,0-1 49 0,-1-1-49 15,-1 0 37-15,-3 0-37 0,1 2 38 16,2 2-38-16,0-3 28 0,-5 1-28 0,1 0 28 0,1-2-28 16,-1 1 20-16,3-1-20 0,-5 2 20 15,-1-2-20-15,2 2 17 0,5 0-17 0,0 1 17 0,2-3-17 16,-4 0-24-16,2 0 24 0,-2 0-23 15,-1 0 23-15,1 0 26 0,-2 0-26 0,3 0 26 0,-3 0-26 16,2 0 0-16,2-5 0 0,0 3 0 0,-2 2 0 0,2 0-20 16,2-2 20-16,-4 2-20 0,2-1 20 0,0-1 41 15,2 0-41-15,0 1 41 0,-1-3-41 0,1 2 1 0,-2-1-1 16,-2 1 2 0,-3 1-2-16,0-1-17 0,-2 2 17 0,3-2-17 0,3-1 17 0,-5 1 0 15,5-1 0-15,-6 3 0 0,-2-4 0 0,3 4 13 16,1 4-13-16,2-4 14 0,1 0-14 0,-2 0-9 15,-1 0 9-15,2 0-8 0,-1 0 8 16,1 0-14-16,-3 1 14 0,1 1-13 0,-2 0 13 0,0-1-2 0,0 1 2 16,-7-2-1-16,11 4 1 0,-4-3 2 0,1 3-2 0,-1-3 3 15,0-1-3-15,0 0 22 0,-2 0-22 16,4 0 23-16,-4 2-23 0,2 0-4 0,2 1 4 0,2-1-4 16,-1-2 4-16,-10 0-1 0,9 0 1 15,-9 0 0-15,14 0 0 0,-5 2-20 0,-2-1 20 0,-7-1-20 16,7 0 20-16,-7 0-68 0,0 0 68 0,0 0-67 15,0 0 67-15,0 0-485 16,0 0 485-16,0 0-485 0,8 0 485 0,-1 0-274 0</inkml:trace>
  <inkml:trace contextRef="#ctx0" brushRef="#br0" timeOffset="48890.38">23904 10946 539 0,'0'0'0'0,"0"0"0"0,0 0 0 0,0 0 105 0,0 0-105 16,0 0 105-16,0 0-105 0,0 0 134 0,0 0-134 0,0 0 135 16,0 0-135-16,0 0 99 0,0 0-99 0,0 0 100 15,0 0-100-15,0 0 26 0,0 0-26 0,0 0 26 16,0 0-26-16,0 0-56 0,0 0 56 0,0 0-55 16,0 0 55-16,0 0 123 0,0 0-123 0,0 0 123 15,0 0-123-15,0 0 5 0,0 0-5 0,0 0 5 16,0 0-5-16,0 0-2 0,0 0 2 0,0 0-1 15,0 0 1-15,0 0 18 0,0 0-18 0,0 0 19 0,0 0-19 16,0 0 0-16,0 0 0 0,0 0 0 0,0 0 0 0,0 0 36 16,0 0-36-16,0 0 37 0,0 0-37 0,0 0 6 15,0 0-6-15,0 0 6 0,0 0-6 0,0 0 81 0,0 0-81 16,0 0 81-16,0 0-81 16,0 0-24-16,0 0 24 0,0 0-23 0,-21 7 23 15,21-7-21-15,0 0 21 0,-12 5-21 0,-3 2 21 16,15-7 3-16,0 0-3 0,-14 10 4 0,1 4-4 0,13-14 0 15,0 0 0-15,-8 17 0 0,-5 4 0 0,13-21 16 0,0 0-16 16,-5 22 17-16,0 4-17 0,5-26 26 16,0 0-26-16,-4 24 26 0,1-2-26 0,3-22-63 15,0 0 63-15,-2 21-63 0,0-2 63 0,2-19 0 16,0 0 0-16,-1 17 0 0,-3-4 0 0,4-13 32 0,0 0-32 0,-3 14 32 16,-1-2-32-16,4-12-26 0,0 0 26 15,-3 14-26-15,-3-2 26 0,6-12 28 0,0 0-28 16,-1 14 28-16,-6-1-28 0,7-13-8 0,0 0 8 0,-2 14-7 15,-3 2 7-15,5-16 0 0,0 0 0 0,-4 12 0 16,-3 3 0-16,7-15-1 0,0 0 1 0,-7 15 0 0,0 1 0 16,7-16 10-16,0 0-10 0,-9 21 11 15,1 3-11-15,8-24-22 0,0 0 22 0,-9 24-22 0,2 0 22 16,7-24 35-16,0 0-35 16,-7 24 35-16,0 0-35 0,-2-2-73 0,4-1 73 0,2-6-73 0,-1-6 73 15,4-9 7-15,0 0-7 0,-5 15 7 16,-2-3-7-16,2 2-15 0,-1-1 15 0,3-6-15 15,1-1 15-15,2-6 58 0,0 0-58 0,-3 8 58 0,-4 1-58 0,7-9 2 16,0 0-2-16,-6 8 2 16,-2 3-2-16,8-11 1 0,0 0-1 0,-7 12 2 0,1-4-2 15,6-8 32-15,0 0-32 0,-3 10 32 0,1-1-32 16,2-9 6-16,0 0-6 0,-7 12 7 0,5-5-7 0,2-7 75 0,0 0-75 16,-3 10 75-16,-1 0-75 15,4-10-68-15,0 0 68 0,-1 9-68 0,-3 0 68 0,4-9-12 16,0 0 12-16,-2 8-12 0,1 3 12 15,1-11 38-15,0 0-38 0,0 6 39 0,0 5-39 0,0-11 32 16,0 0-32-16,1 12 33 0,1 1-33 0,-2-13-1 0,0 0 1 16,4 12 0-16,-1 0 0 0,-1-1 18 15,1-1-18-15,-3-1 18 0,2-1-18 0,0 3 43 0,3-5-43 0,-3 3 44 16,0 1-44-16,-1 1 0 16,1-1 0-16,0 0 0 0,0 0 0 0,-1 1-1 0,3-1 1 15,-2-1 0-15,-1-1 0 0,-1-1-20 16,0-2 20-16,0 2-20 0,2 0 20 0,0 2 1 0,0-3-1 15,-1 1 1-15,1-2-1 0,-2-5-2 0,2 11 2 16,-2-11-1-16,0 7 1 0,0-7 31 0,2 8-31 0,-2-8 31 16,-2 9-31-16,2-9-59 0,-2 10 59 0,2-10-58 15,0 9 58-15,0-9 91 0,0 0-91 0,0 8 91 16,0 2-91-16,0-10 0 0,0 0 0 0,0 9 1 16,-2 1-1-16,2-10-26 0,0 0 26 0,-1 11-26 15,-3 1 26-15,1 0 61 0,1-2-61 0,0-1 62 16,-1-3-62-16,-1 3 2 0,1-4-2 0,-1 2 2 15,1-2-2-15,-1 2-1 0,-1 2 1 0,0-3 0 16,-1 1 0-16,1 0-11 0,2 0 11 0,1 0-11 0,0 2 11 0,1-3 12 16,-1 5-12-16,-2 1 12 15,1 3-12-15,-2 1-4 0,-1-1 4 0,3 0-3 0,-1-6 3 0,3 1-48 16,-3 1 48-16,1-1-48 16,1-1 48-16,-2 1 11 0,4-3-11 0,-1 3 11 15,-3 2-11-15,-1-5 17 0,-2 0-17 0,3 3 17 0,1-3-17 16,-2 1-9-16,-2 5 9 0,1-7-9 0,1 3 9 15,2 0 46-15,1-4-46 0,-3 2 47 0,3-2-47 16,0 2-53-16,-3 1 53 0,1 1-52 0,1 1 52 0,-1 2 7 16,3-5-7-16,-1 1 8 0,0-1-8 0,-1 0 11 0,-1 0-11 15,2 0 11-15,-1 2-11 16,1-4-11-16,-1 3 11 0,3-1-11 0,0 0 11 0,0 0 25 0,1-2-25 16,-1-5 26-16,-5 9-26 0,5-9 12 15,-5 6-12-15,5-6 12 0,0 9-12 0,0 0-1 0,0 3 1 0,0-6 0 16,0 0 0-16,0-6-47 15,0 8 47-15,-3 3-46 0,1-3 46 0,0 2 100 0,2 1-100 0,0-1 101 16,0-1-101-16,0 1 15 0,0 0-15 0,2 0 15 16,3-1-15-16,-5 0 13 0,0-1-13 0,0-1 14 15,0 0-14-15,0 2-34 0,-3-4 34 0,3 2-34 0,0 1 34 16,0 1 45 0,-2 1-45-16,2-3 46 0,0-2-46 0,0-5 8 0,-2 12-8 0,2-12 8 15,-2 5-8-15,2-5-11 0,-5 7 11 0,5-7-11 16,-3 12 11-16,3-12-49 0,-4 12 49 0,2-7-48 15,2 5 48-15,0-3 38 0,-1 4-38 0,-1-3 38 16,-2 3-38-16,1-6 2 0,-1 2-2 0,4-7 2 16,-5 10-2-16,3-3 16 0,-1 0-16 0,1 1 17 15,2 1-17-15,-2 1-20 0,-1-1 20 0,1-1-20 0,-1-1 20 16,1 2 0-16,0 1 0 0,0 0 1 0,2 2-1 0,-3 2-64 16,1 1 64-16,0 3-64 15,1 0 64-15,1 0 35 0,0-3-35 0,-6 1 36 0,1-8-36 16,0 4 11-16,0-2-11 0,-1 1 11 15,1-1-11-15,2-1 2 0,1-1-2 0,0 1 2 0,2-1-2 0,-5 1-62 16,1-1 62-16,-1 1-61 0,2-2 61 0,-1 2 35 0,2-4-35 0,1 2 35 16,-3-1-35-16,2 3-4 15,-1 0 4-15,0-1-3 0,-3 1 3 0,3 1 2 0,-1 2-2 0,1-3 3 16,-1 3-3-16,1-2 45 16,1-1-45-16,0-3 46 0,1 1-46 0,1 4-64 0,0-5 64 0,-4 3-64 15,2-2 64-15,1 1 1 16,-1 1-1-16,2 3 2 0,0 0-2 0,0-3-3 15,-4 1 3-15,4-2-3 0,-1-1 3 0,1 0 8 0,-2-2-8 0,2 2 8 16,2 5-8-16,-2-1 0 0,-2 1 0 0,0 0 0 16,0 3 0-16,1-6-11 0,-1-3 11 0,-2 3-11 15,1 1 11-15,1-1 43 0,0 0-43 16,1-4 44-16,-3 2-44 0,2-1-37 0,2 1 37 0,0 0-37 16,0-2 37-16,0-5 0 0,2 11 0 0,-4-5 0 15,1 3 0-15,-1 0 27 0,2-1-27 0,0 1 27 16,0-1-27-16,0-1 39 0,0 0-39 0,-2 0 40 15,0 2-40-15,1-1 62 0,-1 1-62 0,0-1 62 16,2 3-62-16,-2-1-50 0,1-2 50 0,-3 3-49 0,1 1 49 16,1-2 0-16,2-1 0 0,0-1 0 15,-5 2 0-15,3-3 1 0,0 0-1 0,-5 4 2 0,2-1-2 0,3-2 3 16,2 1-3-16,0 3 3 0,2-3-3 16,0 1-2-16,1-2 2 0,-5 3-1 0,-1-1 1 15,1 2-5-15,0 4 5 0,1-10-5 16,-3 0 5-16,2 0 24 0,1 1-24 0,1 0 25 0,0 0-25 0,0 0 0 15,0 1 0-15,0 1 0 0,-2-6 0 0,2-3-22 16,-5 11 22-16,1-4-22 0,1-1 22 0,-1 1-71 16,2 0 71-16,2-7-71 0,-6 10 71 0,6-10 43 15,-6 13-43-15,6-13 44 0,-7 8-44 0,6-1 0 16,-3 0 0-16,1 0 0 0,-1-2 0 0,4-5 10 0,-5 10-10 0,3-3 10 16,-1 0-10-16,1 1 21 15,0 3-21-15,-1-1 21 0,-4-1-21 0,3 1-28 0,1 0 28 0,-1 1-28 16,2-3 28-16,-5 2 42 15,2 1-42-15,0-1 43 0,-2 2-43 0,0 0-16 0,-2 0 16 0,-1-5-15 16,-1-2 15-16,4 5 36 0,2 4-36 0,-4 2 37 16,1 1-37-16,-1 2-19 0,0-1 19 0,2 3-18 15,2-4 18-15,0 0-48 0,1-3 48 0,-3-4-48 16,-3-1 48-16,1 0-61 0,0-1 61 16,2-1-60-16,2-4 60 0,5-3-28 0,-12 9 28 0,12-9-28 15,-7 3 28-15,7-3-143 0,-7 0 143 16,7 0-143-16,0 0 143 0,0 0-1268 0</inkml:trace>
  <inkml:trace contextRef="#ctx0" brushRef="#br0" timeOffset="50135.74">21759 11027 393 0,'0'0'0'0,"5"-5"0"16,2-11 0-16,-7 16-90 0,0 0 90 0,4-7-89 0,-1 2 89 0,-3 5-1 15,0 0 1-15,0 0 0 16,4-9 0-16,-1 3-100 0</inkml:trace>
  <inkml:trace contextRef="#ctx0" brushRef="#br0" timeOffset="50977.05">21771 10967 147 0,'0'0'0'15,"0"0"0"-15,7 0 0 0,-7 0 376 16,0 0-376-16,0 0 377 0,0 0-377 0,0 0 168 16,0 0-168-16,0 0 168 0,4-9-168 0,-4 9 25 15,0 0-25-15,1-9 26 0,1 3-26 0,-2 6 82 16,0 0-82-16,4-7 83 0,-3-2-83 0,-1 9 22 15,0 0-22-15,4-5 23 0,-1-5-23 0,-3 10-8 16,0 0 8-16,0 0-8 0,2-11 8 0,-2 11 6 16,0 0-6-16,0 0 7 0,0 0-7 0,0 0 0 0,0 0 0 0,0 0 0 15,0 0 0-15,0 0 42 0,0 0-42 0,0 0 43 16,0 0-43-16,0 0-2 0,0 0 2 16,0 0-1-16,-5 11 1 0,5-11 10 0,0 0-10 0,-5 7 11 15,-1-1-11-15,6-6 47 16,0 0-47-16,-5 9 47 0,0 3-47 0,5-12 32 0,0 0-32 0,-4 9 32 15,1 1-32-15,3-10 0 0,0 0 0 0,-4 10 0 0,1 0 0 0,3-10 12 16,0 0-12-16,-5 13 13 16,1 0-13-16,4-13 23 0,0 0-23 0,-5 19 24 15,1 5-24-15,4-24 13 0,0 0-13 0,-5 24 13 16,2 4-13-16,3-28 0 0,0 0 0 0,0 22 0 16,-4-1 0-16,4-21 42 0,0 0-42 0,-1 17 42 15,-3-2-42-15,4-15 18 0,0 0-18 0,-2 19 19 0,2 0-19 16,0-19 36-16,0 0-36 0,0 17 37 15,-1-1-37-15,1-16 3 0,0 0-3 0,-4 17 3 16,-1 2-3-16,5-19 4 0,0 0-4 0,-4 20 4 0,-1 2-4 0,5-22 37 0,0 0-37 16,-3 24 37-16,-3 4-37 0,6-28 0 15,0 0 0-15,-5 29 0 0,-2 2 0 0,7-31 0 0,0 0 0 0,-5 27 0 16,-4 3 0 0,9-30 21-16,0 0-21 0,-5 25 21 0,0-2-21 0,5-23-2 15,0 0 2-15,-6 22-1 16,3-3 1-16,3-19 3 0,0 0-3 0,-2 19 4 0,0-4-4 0,2-15 44 0,0 0-44 15,-1 16 45-15,1-1-45 0,0-15-6 0,0 0 6 0,-2 16-6 16,-2-4 6-16,4-12 7 16,0 0-7-16,-3 10 8 0,-2 2-8 0,5-12-1 0,0 0 1 0,-6 12-1 15,3 2 1-15,3-14-4 0,0 0 4 16,-5 10-4-16,1 0 4 0,4-10 28 0,0 0-28 0,-5 11 28 16,0-6-28-16,5-5 12 0,0 0-12 15,-7 8 12-15,0 3-12 0,7-11 7 0,0 0-7 0,-6 6 7 16,-1 5-7-16,7-11 35 0,0 0-35 15,-5 10 35-15,0-3-35 0,-4 0-4 0,2-2 4 0,2 2-4 16,2-2 4-16,-3 3 21 0,-1 1-21 0,7-9 21 16,-7 7-21-16,7-7-25 0,0 0 25 0,0 0-24 15,-3 8 24-15,-1-2 12 0,-1 1-12 0,2-1 13 0,-1 1-13 0,2 0-5 16,-3-2 5-16,5-5-5 16,-2 11 5-16,2-11 45 0,-5 6-45 0,5-6 45 0,-3 9-45 0,3-9-9 15,-4 7 9-15,4-7-9 16,0 7 9-16,0-7 0 0,0 0 0 0,0 0 0 15,0 0 0-15,0 0-10 0,0 0 10 0,0 0-9 16,-2 7 9-16,2-7-5 0,-3 12 5 0,3-12-5 16,0 0 5-16,0 0-161 0,0 0 161 0,0 0-161 0,0 0 161 15,0 0-208-15,0 0 208 0,0 0-207 0,0 0 207 0,0 0-529 16,0 0 529-16,0 0-529 0,3-7 529 0,1 0-314 16</inkml:trace>
  <inkml:trace contextRef="#ctx0" brushRef="#br0" timeOffset="52160.17">21607 12062 639 0,'0'0'0'16,"0"0"0"-16,10-9 0 0,-10 9 222 15,0 0-222-15,0 0 223 0,0 0-223 0,0 0 125 16,0 0-125-16,0 0 126 0,0 0-126 0,0 0 12 0,0 0-12 0,0 0 13 16,0 0-13-16,0 0 58 0,0 0-58 15,0 0 59-15,0 0-59 0,0 0 18 0,6-7-18 0,-6 7 18 16,8-8-18-16,-8 8 35 0,14-11-35 15,-7 4 35-15,2 1-35 0,0-7 8 0,1 1-8 0,1 2 8 16,-2-2-8-16,1 2 5 0,1 3-5 0,1-5 6 16,-4-3-6-16,5 3 49 0,2-4-49 0,1 4 50 15,2 0-50-15,-1 3-2 0,1 1 2 0,-3 1-2 16,3-5 2-16,-3 3-7 0,3-1 7 0,-2 2-7 0,-1-1 7 16,3 2 46-16,3 0-46 0,-9 2 46 15,-5 0-46-15,9 2-70 0,5-4 70 0,-2 2-69 16,2-8 69-16,3 3 18 0,1 0-18 0,-9 3 18 15,-6 0-18-15,4 2 39 0,-3 0-39 0,-4 0 40 0,-2 3-40 0,3-7 57 0,5 3-57 16,-1-1 57-16,-2 2-57 16,4-4 46-16,0 0-46 0,-1 3 46 0,-3-1-46 0,2 2 7 15,-1-2-7-15,-1 1 8 0,-1 0-8 16,2-1 38-16,-3-2-38 0,1 4 38 0,0-5-38 0,-1 1-22 16,3 1 22-16,-2-1-22 0,-6 0 22 15,4 3 36-15,0-6-36 0,2 0 36 0,1 0-36 0,1-1-4 16,1 1 4-16,-3 4-3 0,0 1 3 0,-2-3-26 15,0 1 26-15,-7 9-25 0,3-8 25 0,-3 8 32 16,0 0-32-16,0 0 32 0,12-7-32 0,-3 2-5 16,5-4 5-16,-5 6-5 0,-6-3 5 0,6 3-5 0,0 0 5 15,-9 3-5-15,8-6 5 0,-8 6-3 0,9-5 3 0,-9 5-2 16,9-7 2-16,0 4 19 0,-4 0-19 16,-5 3 20-16,0 0-20 0,0 0-8 0,9-4 8 15,-9 4-7-15,12-9 7 0,-3 6-21 16,3-6 21-16,-12 9-21 0,9-8 21 0,-9 8 26 15,8-7-26-15,-8 7 26 0,12-7-26 0,-3 4 40 0,0-2-40 0,0-1 41 0,-1 3-41 16,1-6-15-16,0 3 15 16,1-1-15-16,1-2 15 0,3 2 8 0,0-1-8 0,-5 3 8 0,-2 1-8 15,1-1 8-15,3-2-8 0,-4 2 8 16,-2 1-8-16,4 1 49 0,1-2-49 0,-1 1 49 16,0 1-49-16,1-4-16 0,2 2 16 0,-3 2-15 15,0-1 15-15,3 1 0 0,0-2 0 0,-1 1 1 16,-2 2-1-16,1 1-30 0,2-1 30 0,-12 2-30 15,7 0 30-15,-7 0 41 0,11-3-41 0,-11 3 42 0,10-6-42 0,2 3 1 16,-1 0-1-16,-4-1 2 0,-5 2-2 0,6 1-5 16,3-1 5-16,-2 0-5 0,-8 2 5 15,10-1 0-15,3 1 0 0,-9-4 1 0,-1 2-1 0,4 1-44 16,3-1 44-16,-4 0-43 0,-4 2 43 16,6-1 1-16,-4-3-1 0,-5 4 2 0,11-5-2 0,-11 5 13 0,7-2-13 15,-7 2 13 1,0 0-13-16,0 0 0 0,5-5 0 0,-5 5 0 15,3-7 0-15,-3 7-403 0,6-8 403 0,-6 2-402 16,-2-6 402-16,0-3-893 0</inkml:trace>
  <inkml:trace contextRef="#ctx0" brushRef="#br0" timeOffset="53169.98">23019 11195 147 0,'0'0'0'0,"0"0"0"0,14 0 0 15,-14 0 1-15,0 0-1 0,0 0 2 16,0 0-2-16,0 0-53 0</inkml:trace>
  <inkml:trace contextRef="#ctx0" brushRef="#br0" timeOffset="53559.98">23010 11143 147 0,'0'0'0'0,"0"0"0"0,0 7 0 0,0-7 214 0,9-7-214 0,-2 1 214 16,3-6-214-16,-1-1-158 16,0 1 158-16,-2 4-158 0,-2 1 158 0,2 0 116 0,0 4-116 0,0-4 117 15,-2 0-117-15,2-3 0 16,0 1 0-16,2 1 0 0,-4-3 0 0,2 1 12 15,-2-2-12-15,2 2 12 0,0 1-12 0,2 0-37 16,0 3 37-16,-1-1-37 0,-1 0 37 0,0 2 258 0,0 0-258 16,2-1 259-16,-4 3-259 0,2-4 106 0,2 2-106 0,-2 2 107 0,-2-3-107 15,2 3 46-15,0 0-46 0,-7 3 47 16,11-11-47-16,-11 11-26 0,10-5 26 0,-3 3-25 16,0-1 25-16,0 1 67 0,0 1-67 0,-7 1 67 15,7-4-67-15,-7 4 20 0,0 0-20 0,0 0 20 16,0 0-20-16,0 0-16 0,7-2 16 0,-7 2-15 15,0 0 15-15,0 0 37 0,0 0-37 0,0 0 38 0,7-1-38 16,-7 1-186-16,7-4 186 0,-7 4-185 0,0 0 185 0,0 0-690 16</inkml:trace>
</inkml:ink>
</file>

<file path=ppt/ink/ink5.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53:10.935"/>
    </inkml:context>
    <inkml:brush xml:id="br0">
      <inkml:brushProperty name="width" value="0.05292" units="cm"/>
      <inkml:brushProperty name="height" value="0.05292" units="cm"/>
      <inkml:brushProperty name="color" value="#FF0000"/>
    </inkml:brush>
  </inkml:definitions>
  <inkml:trace contextRef="#ctx0" brushRef="#br0">15350 4208 147 0,'0'0'0'0,"0"0"0"16,39 9 0-16,-39-9 1 0,0 0-1 15,24 7 2-15,8-2-2 0,-32-5 335 0,0 0-335 0,31 7 335 16,8-4-335-16,-39-3 156 0,0 0-156 0,43 5 156 0,3-1-156 16,-46-4 64-16,0 0-64 0,56 6 65 15,3 3-65-15,-59-9 52 0,0 0-52 0,63 5 52 16,5 2-52-16,-68-7 127 0,0 0-127 0,84 5 127 16,14-1-127-16,-98-4 1 0,0 0-1 0,94 0 1 15,4-4-1-15,-98 4 45 0,0 0-45 0,89 0 46 16,2 0-46-16,-91 0 56 0,0 0-56 0,86 0 56 0,-6 0-56 15,-80 0-1-15,0 0 1 0,80 0 0 16,1-1 0-16,-81 1 9 0,0 0-9 0,78-4 10 16,-4 1-10-16,-74 3 26 0,0 0-26 0,77-5 26 0,-4 1-26 0,-73 4 5 0,0 0-5 15,77-7 6 1,-2 2-6-16,-75 5 69 0,0 0-69 0,73-3 69 0,-1-3-69 0,-72 6-1 16,0 0 1-16,73-3 0 0,1-4 0 15,-74 7-13-15,0 0 13 0,77-5-12 0,-4-2 12 0,-73 7-4 0,0 0 4 16,77-5-3-16,-2-2 3 0,-75 7 55 15,0 0-55-15,82-5 56 0,2 5-56 0,-84 0-77 0,0 0 77 16,82-3-77-16,-3 3 77 0,-79 0 10 0,0 0-10 0,80-4 11 16,-3 4-11-16,-77 0 4 15,0 0-4-15,79-3 5 0,-3 3-5 0,-76 0 56 0,0 0-56 0,77-2 57 16,2-1-57-16,-79 3-31 0,0 0 31 16,77-4-31-16,0-1 31 0,-77 5 0 0,0 0 0 0,78-3 0 15,-1-1 0-15,-77 4 16 16,0 0-16-16,75-3 17 0,-1-2-17 0,-74 5 0 0,0 0 0 0,73-4 1 15,-1 1-1-15,-72 3-1 0,0 0 1 0,77-5-1 0,-1 5 1 0,-76 0 15 16,0 0-15-16,76-7 16 16,-3 2-16-16,-73 5 84 0,0 0-84 0,72-7 84 0,-4-2-84 15,-68 9-43-15,0 0 43 0,73-10-43 16,2 1 43-16,-75 9-10 0,0 0 10 0,72-5-9 16,-4-5 9-16,-68 10 0 0,0 0 0 0,70-5 0 15,-2-2 0-15,-68 7 7 0,0 0-7 0,70-5 7 0,-4 1-7 0,-66 4-7 16,0 0 7-16,68-5-7 15,1 2 7-15,-69 3-15 0,0 0 15 0,69-9-14 0,0 2 14 16,-69 7 0-16,0 0 0 0,69-7 0 0,3 2 0 0,-72 5-2 16,0 0 2-16,72-3-2 0,-1-6 2 15,-71 9-26-15,0 0 26 0,72-7-25 0,-6 2 25 0,-66 5 0 0,0 0 0 16,67-9 0-16,-4-1 0 16,-63 10 9-16,0 0-9 0,68-8 10 0,0 1-10 0,-68 7 0 15,0 0 0-15,68-5 0 16,-3-2 0-16,-65 7 52 0,0 0-52 0,64-5 53 0,5-2-53 15,-69 7-34-15,0 0 34 0,71-5-34 0,4 1 34 0,-75 4 2 16,0 0-2-16,70 0 2 0,2 0-2 0,-72 0 39 16,0 0-39-16,70 0 39 0,0 4-39 0,-70-4-4 15,0 0 4-15,68 3-3 0,-4 2 3 0,-64-5 50 0,0 0-50 16,68 4 51-16,-1-4-51 0,-67 0-56 0,0 0 56 0,68 0-55 16,2 3 55-16,-70-3-2 0,0 0 2 15,65 2-1-15,1-2 1 0,-66 0-16 0,0 0 16 0,70-2-15 16,0 2 15-16,-70 0-43 0,0 0 43 15,71-3-42-15,-1-1 42 0,-70 4 13 0,0 0-13 0,72-3 13 16,1-2-13-16,-73 5 70 0,0 0-70 0,74-4 71 0,-3-1-71 16,-71 5 0-16,0 0 0 0,70-3 1 15,0-4-1-15,-70 7-15 0,0 0 15 0,68-4-15 0,0-1 15 16,-68 5-4-16,0 0 4 0,72-7-3 16,1 2 3-16,-73 5 65 0,0 0-65 0,72-8 65 0,0 1-65 15,-72 7-36-15,0 0 36 0,69-9-36 16,-2 0 36-16,-67 9-45 0,0 0 45 0,70-6-44 15,0-3 44-15,-70 9 24 0,0 0-24 0,70-3 25 16,1-1-25-16,-71 4-3 0,0 0 3 0,70-5-2 16,-4 5 2-16,-66 0 3 0,0 0-3 0,65-3 3 0,-2-1-3 0,-63 4 4 0,0 0-4 15,66 0 5-15,-1 0-5 16,-65 0-2-16,0 0 2 0,68 0-1 0,4-3 1 0,-72 3 36 16,0 0-36-16,56 0 36 0,-9 0-36 0,-47 0-32 0,0 0 32 0,68-2-32 15,9 2 32 1,-77 0 0-16,0 0 0 0,75 0 0 0,0 0 0 0,-75 0 10 15,0 0-10-15,75 0 10 0,-3 0-10 0,-72 0 13 0,0 0-13 16,75 2 14-16,2 1-14 0,-77-3-8 0,0 0 8 0,79 0-7 16,3 0 7-1,-14 0-50-15,-9 4 50 0,-17-1-50 0,-14-6 50 0,-28 3 33 0,0 0-33 0,47 0 33 16,9 0-33-16,-7 3-38 0,2-3 38 16,-6 0-37-16,-1 0 37 0,0 0 34 15,-3-3-34-15,0 3 35 0,-5 0-35 0,3 0 4 16,-3 0-4-16,3 3 4 0,1-3-4 0,0 0 0 15,2 0 0-15,0 0 0 0,0 0 0 0,-5 0-3 16,-1 2 3-16,-1 1-3 0,0-3 3 0,-1 0-3 0,2 4 3 0,4-4-3 16,4 0 3-16,-7 0-49 0,-2 3 49 0,0-3-48 15,0 0 48-15,0 0 46 0,-4 2-46 0,2-1 47 16,-3 1-47-16,1 2-1 0,3-4 1 0,-3 3 0 16,-1-3 0-16,-1 0 38 0,1 3-38 0,-2-3 38 15,0 2-38-15,0 2-1 0,2-1 1 0,-4 1-1 0,-2-4 1 16,3 0-1-16,-1 5 1 0,-4-5 0 15,-1 3 0-15,2-3-1 0,-2 4 1 0,2-4 0 16,1 5 0-16,1-2 0 0,1-3 0 0,-2 4 0 0,-1-4 0 0,2 0 0 16,1 0 0-16,-2 1 1 0,-1 3-1 0,0-1 6 15,-1-3-6-15,1 4 7 0,0-4-7 16,-1 3 1-16,1 2-1 0,0-1 1 0,1-4-1 16,-1 3 0-16,-2-3 0 0,2 2 1 0,-1 1-1 0,3 1 13 15,1-4-13-15,-1 0 14 16,-3 0-14-16,5 3-5 0,0-1 5 0,1 5-4 0,-1-2 4 0,1-2 35 15,0 1-35-15,-2-1 35 0,-4-3-35 0,3 5 11 16,1-1-11-16,-3-1 11 0,0-1-11 0,3 1 3 16,0 1-3-16,-3-4 3 0,1 0-3 0,4 3 0 15,0-3 0-15,-2 0 0 0,-1 0 0 0,-1 0 52 16,1 3-52-16,-3-3 53 0,1 2-53 0,0-2 3 0,-1-2-3 16,-1 8 3-16,-3 1-3 0,-1-6 30 0,-1-1-30 0,-2 4 30 15,0-1-30-15,-3 1-20 0,-3-4 20 0,-1 1-19 16,0 3 19-16,-7-4-1 0,0 0 1 15,2-9 0-15,0-3 0 0,0-10-421 0,-2-4 421 0,-11-1-421 16,-6-9 421-16,-11-28-1135 0</inkml:trace>
  <inkml:trace contextRef="#ctx0" brushRef="#br0" timeOffset="4870.8">29860 4097 147 0,'0'0'0'0,"0"0"0"0,0 0 0 15,0 0 1-15,0 0-1 0,0 0 2 0,0 0-2 0,0 0 3 16,-3 18-3-16,1-6 4 0,2 1-4 0,-2-5 3 15,-1-3-3-15,3 6 3 0,0-6-3 0,0 2 1 0,-2-2-1 16,2-5 2-16,0 10-2 0,0-10 1 0,2 5-1 0,-2-5 1 16,0 0-1-16,0 0 0 0,7 7 0 15,0-5 1-15,0 1-1 0,2 4 294 0,-1-2-294 0,3-1 295 16,-1-1-295-16,4-3 269 0,2 0-269 16,2 0 270-16,1 0-270 0,-19 0 80 0,0 0-80 0,29 0 81 15,8 0-81-15,0-3 54 0,3 3-54 16,2-4 55-16,0 4-55 0,0-3 32 0,0 1-32 0,-2 2 32 15,-2 0-32-15,3 0 32 0,1-3-32 0,1 3 32 16,1 0-32-16,3 0-6 0,2-4 6 0,0 1-5 0,-2 1 5 0,4-1 0 16,-1-1 0-16,1-1 0 0,1 5 0 0,4-3-2 15,4-1 2-15,-4 4-1 16,0-5 1-16,8 3-81 0,6 1 81 0,-16 1-80 0,-10 0 80 16,8 0 45-16,4-4-45 0,-5 4 46 15,-4-5-46-15,18 2 2 0,10-4-2 0,-19 2 2 16,-11 5-2-16,22-4 66 0,6-3-66 0,-3 6 67 15,0-3-67-15,-2 1-112 0,-3 3 112 0,-13-6-111 16,-8 3 111-16,19 0 6 0,12-4-6 0,-19 5 7 0,-9-1-7 0,17-1 26 16,8 2-26-16,-16 1 26 0,-11 1-26 0,22-2 32 15,10 2-32-15,-21-3 33 0,-11 3-33 0,2 0 0 16,-1 3 0-16,2-3 0 0,3-3 0 16,16 3-17-16,11 0 17 0,-20 0-17 0,-13 0 17 0,2 0-68 15,-3-4 68-15,-9 4-68 0,-5 4 68 0,-2-4 73 0,-7-4-73 0,0-1 73 16,-2-7-73-1,-7-3 48-15,-7-4-48 0,2 2 48 0,-3 5-48 0,-4 12-112 0,0 0 112 0,10-31-1136 16,-20 62 1136-16</inkml:trace>
  <inkml:trace contextRef="#ctx0" brushRef="#br0" timeOffset="6760.02">2413 5125 147 0,'0'0'0'0,"-11"0"0"0,-13 3 0 0,31-3 1 15,19 0-1-15,-5 2 2 0,2 1-2 16,3 1 3-16,-2-4-3 0,3 3 4 0,-1 0-4 0,12-1 3 16,2 2-3-16,-19-1 3 0,-8 1-3 0,9-3 314 0,8 3-314 0,0-1 314 15,3 1-314-15,2-1 128 16,9 2-128-16,-18-1 128 0,-9-4-128 0,8 3-23 16,1-1 23-16,21 5-22 0,9 1 22 0,-4-4-12 15,-1 1 12-15,-11-2-12 0,-7 1 12 0,2-1 113 0,4-3-113 0,-4 2 113 16,3 1-113-16,6-3-43 15,3 4 43-15,-5-4-42 0,-4 3 42 0,6 0-5 0,9-1 5 16,-12 2-5-16,0-4 5 0,2 3 79 0,5-3-79 0,2 0 79 0,6 0-79 16,0 2 57-16,3-2-57 0,-11 0 57 15,-13 0-57-15,12 0-41 0,0-2 41 0,-3 2-40 16,-1 0 40-16,8 0-79 0,1-3 79 0,-1 3-78 16,-7 0 78-16,5-4 106 0,5 1-106 0,-2 1 107 15,-5-1-107-15,6 3 25 0,3-4-25 0,15 1 26 16,11 1-26-16,-12-1 70 0,-5-1-70 0,-11-1 70 0,-14-2-70 15,7 2-45-15,4 2 45 0,-7-1-45 0,-4-1 45 0,7 2 55 16,4-1-55-16,-4-1 56 0,-5 2-56 16,10-4 27-16,1 2-27 0,-11 1 27 0,-4 1-27 0,9-3 1 15,11 3-1-15,-14 0 1 0,-6-1-1 16,7 1 9-16,4-2-9 0,-10-1 9 0,-9 3-9 0,8 3 82 16,2-3-82-16,-10-3 83 15,-9 5-83-15,14-1 8 0,7-5-8 0,-16 7 8 0,-5 0-8 0,5-3-54 16,0 1 54-16,-5 2-53 0,-7 0 53 0,7 0 25 15,0 0-25-15,-3 0 26 0,-1-3-26 0,1 3-201 16,-1-4 201-16,-1 1-200 0,-2 1 200 0,12-5-915 0</inkml:trace>
  <inkml:trace contextRef="#ctx0" brushRef="#br0" timeOffset="26260.32">23172 8881 147 0,'0'0'0'0,"9"6"0"16,3-3 0-16,-1-3 1 15,-1 2-1-15,-3-1 2 0,-1-1-2 0,2 2 3 16,-2 2-3-16,-6-4 4 0,8 3-4 0,-1 0 3 0,2 3-3 0,3-1 3 16,4 2-3-16,1-1 1 15,3 3-1-15,-3-4 2 0,-1 2-2 0,3-4 1 0,2-3-1 16,-5 0 1-16,1 4-1 0,-17-4 306 0,0 0-306 15,23 2 306-15,5 1-306 0,-28-3 177 0,0 0-177 16,33 0 177-16,6 0-177 0,-39 0 140 0,0 0-140 0,40 0 140 16,2 0-140-16,-42 0 114 0,0 0-114 0,50 0 115 15,6-3-115-15,-56 3 21 0,0 0-21 0,60-4 21 16,1 2-21-16,-61 2 1 0,0 0-1 0,64-3 2 16,-2-2-2-16,-62 5 4 0,0 0-4 0,82-4 5 15,16 3-5-15,-98 1 1 0,0 0-1 0,85-2 2 16,6-3-2-16,-91 5 23 0,0 0-23 15,86-2 24-15,-3 2-24 0,-83 0 0 0,0 0 0 0,88 0 1 0,3-2-1 16,-91 2 15-16,0 0-15 0,85 0 15 16,-3 2-15-16,-82-2-50 0,0 0 50 0,84 2-50 0,-3-2 50 0,-81 0 78 15,0 0-78-15,90 2 79 16,0 1-79-16,-90-3 1 0,0 0-1 0,89 0 1 0,-2 2-1 0,-87-2 26 16,0 0-26-16,93 0 26 15,1 0-26-15,-94 0 40 0,0 0-40 0,87 0 40 16,1-2-40-16,-88 2 11 0,0 0-11 0,87 0 11 15,0-3-11-15,-87 3 3 0,0 0-3 0,93-2 3 0,1-2-3 16,-94 4 13-16,0 0-13 0,96-3 14 0,1 0-14 0,-97 3 0 0,0 0 0 16,99-6 0-16,1 3 0 15,-100 3 6-15,0 0-6 0,96-9 6 0,-4 6-6 0,-92 3 15 16,0 0-15-16,93 0 15 0,-4-3-15 0,-89 3-25 16,0 0 25-16,93 0-24 0,-2 0 24 0,-91 0-3 0,0 0 3 15,89-6-2-15,-2 3 2 0,-87 3 15 16,0 0-15-16,89-3 15 0,0 3-15 0,-89 0 0 0,0 0 0 0,89 0 0 15,0 0 0-15,-89 0 6 0,0 0-6 0,91 3 6 16,0-3-6-16,-91 0-25 0,0 0 25 0,89 3-24 16,-1-1 24-16,-88-2 33 0,0 0-33 0,85 4 34 15,-1-4-34-15,-84 0-2 0,0 0 2 16,86 3-1-16,1-3 1 0,-87 0 1 16,0 0-1-16,86 2 2 0,1-1-2 0,-87-1 22 0,0 0-22 15,84 2 23-15,-4-2-23 0,-80 0-11 0,0 0 11 0,82 4-11 16,2-1 11-16,-84-3 4 0,0 0-4 0,84 0 4 0,-2 0-4 0,-82 0-11 15,0 0 11-15,79 0-10 16,-1 0 10-16,-78 0-2 0,0 0 2 0,83-3-1 0,2 3 1 0,-85 0 13 16,0 0-13-16,79 3 14 15,-1-1-14-15,-78-2-23 0,0 0 23 0,76 1-22 0,-3-1 22 16,-73 0 12-16,0 0-12 0,77 2 12 16,0 2-12-16,-77-4 3 0,0 0-3 0,75 0 3 0,-2 3-3 0,-73-3 47 15,0 0-47-15,72 0 48 16,-2 3-48-16,-70-3-35 0,0 0 35 0,71 4-34 0,1 1 34 15,-72-5-22-15,0 0 22 0,70 2-22 0,-4 1 22 0,-66-3 3 16,0 0-3-16,65 4 3 0,-2-1-3 0,-63-3 3 16,0 0-3-16,66 3 4 0,2-1-4 0,-68-2-5 0,0 0 5 0,68 4-5 31,-1-1 5-31,-67-3 1 0,0 0-1 0,56 4 2 0,-7-4-2 16,-49 0 9-16,0 0-9 0,64 1 10 0,13 1-10 15,-77-2 0-15,0 0 0 0,77 2 0 0,2-2 0 0,-79 0 9 0,0 0-9 16,75 3 9-16,-5-3-9 0,-70 0 55 15,0 0-55-15,68 0 56 0,-4 0-56 0,-64 0-34 16,0 0 34-16,72 0-33 0,5 4 33 0,-12-1 48 0,-9 2-48 0,-16-1 49 16,-12-8-49-16,3 4 11 15,-3-3-11-15,2 6 11 0,-1 1-11 0,-29-4 12 0,0 0-12 0,44 1 13 16,7 3-13-16,-6-1 41 0,1 1-41 16,-6-1 42-16,-3 0-42 0,-37-3 5 0,0 0-5 0,40 6 6 15,2 0-6-15,-42-6 11 0,0 0-11 0,45 9 11 16,4-4-11-16,-49-5 9 0,0 0-9 0,49 7 10 15,5 2-10-15,-54-9 8 0,0 0-8 0,51 8 8 0,-2-1-8 0,-49-7 15 16,0 0-15-16,47 9 15 16,-2-3-15-16,-5 3 1 0,-5-4-1 0,-8 2 1 0,-5-2-1 0,3 2 32 15,-3-2-32-15,-6 0 33 16,-5 1-33-16,4-3-1 0,5 2 1 0,-12-1-1 0,-4-1 1 0,5 0 2 16,3-1-2-16,-3 2 2 15,-1-1-2-15,-8-3 0 0,0 0 0 0,0 0 0 0,0 0 0 16,0 0-37-16,0 0 37 0,0 0-37 0,0 0 37 0,0 0-227 0,0 0 227 0,0 0-226 31,-7-3 226-31,7 3-630 0,0 0 630 0,-28-9-629 0,-15-6 629 0,-29-9-359 0</inkml:trace>
  <inkml:trace contextRef="#ctx0" brushRef="#br0" timeOffset="28970.79">1925 9830 147 0,'0'0'0'0,"-3"-6"0"0,1-3 0 0,4-6 113 15,1-3-113 1,1 5 114-16,-4-1-114 0,0 2-79 0,0 0 79 0,2 0-79 0,-2 5 79 0,3-5 129 16,-3 3-129-16,4 1 130 15,-4 1-130-15,0 0-114 0,1 2 114 0,-1 5-113 16,0-7 113-16,0 7 212 0,4-5-212 0,-4 5 213 15,0 0-213-15,0 0 67 0,0 0-67 0,0 0 68 0,0 0-68 16,0 0 5-16,0 0-5 0,0 0 5 0,0 0-5 16,0 0 35-16,9 2-35 0,-2 1 36 0,1 4-36 0,1-2 41 15,0 5-41-15,1-1 41 0,-1-4-41 0,3 2-42 16,4 0 42-16,1 3-41 0,1 6 41 16,-1-4 80-16,4 0-80 0,-7 3 80 0,2 4-80 0,-2-7 97 15,0 0-97-15,-2 0 98 0,-3-3-98 0,8-3 7 16,4 0-7-16,-7 1 7 0,-1 1-7 0,8-4 5 15,5 4-5-15,-5-1 5 0,-4 2-5 0,6-6 48 16,5 2-48-16,-11 2 49 0,-3 2-49 0,11-1 9 0,1-1-9 16,-9-2 10-16,-11 2-10 0,15-5 37 0,5 1-37 0,9 4 38 15,12-2-38-15,-5 2-19 0,2-2 19 16,-11 2-18-16,-7-3 18 0,9-4 18 0,-4 1-18 0,-6 1 19 16,-11 3-19-16,16-1 43 15,-1-3-43-15,6 3 44 0,4 3-44 0,3-4 7 16,6 2-7-16,-23-1 7 0,-20-4-7 0,20 0 44 0,3 0-44 0,17 1 45 0,11-1-45 15,-7 0 65-15,1-1-65 0,-15 1 66 16,-10 0-66-16,10 0 8 0,9-4-8 0,-10 4 8 16,0-2-8-16,13-1 18 0,5 0-18 0,-22-1 18 15,-13 2-18-15,-17 2 3 0,0 0-3 0,53-5 4 16,20 4-4-16,-73 1 36 0,0 0-36 0,86-7 37 16,12-2-37-16,-98 9 4 0,0 0-4 0,82-7 5 15,-4 2-5-15,-78 5 0 0,0 0 0 0,77-5 0 16,2 1 0-16,-79 4 35 0,0 0-35 0,72-1 36 15,-6-1-36-15,-66 2 24 0,0 0-24 0,51 0 25 0,-18-3-25 16,-33 3 0-16,0 0 0 0,61-2 0 0,7-2 0 0,-68 4 0 16,0 0 0-16,49-1 1 0,-7-1-1 0,-42 2-2 0,0 0 2 15,49 0-1 1,7 0 1-16,-56 0 2 0,0 0-2 0,45 0 2 16,-6 0-2-16,-39 0 2 0,0 0-2 0,45 2 2 15,2-1-2-15,-47-1-3 0,0 0 3 0,42 2-2 16,-7 0 2-16,-35-2-3 0,0 0 3 0,51 5-2 0,1 2 2 15,-52-7 11-15,0 0-11 0,56 8 11 0,0 5-11 0,-56-13-3 16,0 0 3-16,61 12-3 0,7 5 3 0,-68-17 7 0,0 0-7 16,51 12 7-16,-4 0-7 0,-47-12-4 15,0 0 4-15,47 13-3 0,0-1 3 0,-47-12 9 0,0 0-9 0,67 14 10 16,10 2-10-16,-77-16 0 16,0 0 0-16,52 8 0 0,-13-1 0 0,-39-7 1 15,0 0-1-15,47 5 2 0,3 6-2 0,-50-11 1 0,0 0-1 16,44 5 2-16,-5 2-2 0,-39-7 1 0,0 0-1 0,69 5 1 15,21-4-1-15,-90-1-2 0,0 0 2 16,52 2-1-16,-10 2 1 0,-42-4-2 0,0 0 2 0,49 0-1 16,1 1 1-16,-50-1 0 0,0 0 0 0,44 2 0 15,-5 1 0-15,-39-3 0 0,0 0 0 0,50 2 0 16,6-2 0-16,-56 0-1 0,0 0 1 0,49-2-1 0,-2-1 1 16,-47 3 3-16,0 0-3 15,47-3 4-15,4-4-4 0,-51 7 0 0,0 0 0 0,44-5 0 16,-2-4 0-16,-42 9 13 0,0 0-13 0,49-12 14 15,1 0-14-15,-50 12 0 0,0 0 0 0,47-7 0 16,-3-3 0-16,-44 10-39 0,0 0 39 0,51-7-38 16,1 2 38-16,-52 5 58 0,0 0-58 0,47-5 59 15,-8 1-59-15,-39 4-13 0,0 0 13 0,52-3-12 0,-1-2 12 0,-51 5-26 16,0 0 26-16,70-6-26 0,7 0 26 0,-77 6-5 0,0 0 5 0,70-7-5 16,-2-2 5-16,-68 9 36 15,0 0-36-15,43-5 37 0,-18 2-37 16,-25 3-42-16,0 0 42 0,40-4-42 0,2-1 42 0,-42 5 18 0,0 0-18 15,35-2 18-15,-5-3-18 0,-30 5 64 0,0 0-64 0,43-5 65 16,4 2-65-16,-47 3-8 0,0 0 8 16,39-7-8-16,-1 2 8 0,-38 5 63 0,0 0-63 15,35-4 64-15,0-3-64 0,-35 7-36 16,0 0 36-16,30-2-36 0,-7-4 36 0,-23 6 36 0,0 0-36 0,24-4 36 16,2 1-36-16,-26 3-1 15,0 0 1-15,23-2-1 0,1-3 1 0,-24 5 4 0,0 0-4 0,27-4 5 16,-1 1-5-16,-26 3-3 0,0 0 3 0,30-7-3 0,3 2 3 15,-33 5-23-15,0 0 23 16,31-7-22-16,2 4 22 0,-33 3 1 0,0 0-1 0,35-2 2 16,-3-5-2-16,-32 7 49 0,0 0-49 0,29-3 50 15,1 1-50-15,-30 2-40 0,0 0 40 0,26-3-39 16,-1-1 39-16,-25 4 12 0,0 0-12 0,26-2 12 16,0-1-12-16,-26 3 2 0,0 0-2 0,30-2 2 0,0 1-2 15,-2-5 0-15,1 1 0 0,-11 4 0 16,-9 1 0-16,3-4 1 0,-7 4-1 0,4 0 1 15,1 0-1-15,4 0 15 0,7-2-15 0,-16 2 15 16,-1-1-15-16,-4 1-4 0,5-2 4 0,16 2-3 0,9 0 3 16,-7-2 63-16,1 1-63 0,-5 1 63 0,-3 1-63 0,-4 1-59 15,-3-2 59-15,-9 0-59 0,9 3 59 16,-9-3 22-16,5 0-22 0,-5 0 23 0,0 0-23 0,0 0-24 16,0 0 24-16,0 0-23 0,12 0 23 15,-3 0-56-15,3 0 56 0,-12 0-56 16,9 0 56-16,-9 0-724 0,0 0 724 0,9 0-723 0,1 2 723 0,11 2-366 0</inkml:trace>
  <inkml:trace contextRef="#ctx0" brushRef="#br0" timeOffset="34248.1199">9354 15806 147 0,'0'0'0'0,"0"0"0"0,0 0 0 0,0 0 197 0,0 0-197 16,0 0 198-16,0 0-198 16,0 0 51-16,0 0-51 0,0 0 51 15,0 0-51-15,0 0 20 0,0 0-20 0,0 0 20 0,0 0-20 0,0 0 1 16,0 0-1-16,0 0 2 15,0 0-2-15,0 0 36 0,0 0-36 0,0 0 37 0,-17 11-37 16,17-11 151-16,0 0-151 0,-9 3 151 0,-3 1-151 0,12-4 10 16,0 0-10-16,-5 0 11 0,1 0-11 0,4 0-62 15,0 0 62-15,0 0-62 0,-5 8 62 0,5-8-112 0,0 0 112 16,0 7-112-16,2 3 112 16,-2-10-70-16,0 0 70 0,3 11-69 0,1-1 69 0,-4-10-146 15,0 0 146-15,5 15-145 0,-2 6 145 0,-3-21-37 16,0 0 37-16,6 19-37 0,-1 1 37 0,-5-20-12 15,0 0 12-15,7 21-12 0,-6 1 12 0,-1-22-8 0,0 0 8 0,4 23-7 16,-1-1 7-16,-3-22-2 0,0 0 2 16,4 22-2-16,-2-1 2 0,-2-21-1 0,0 0 1 0,3 20-1 15,-3 1 1-15,0-21-1 0,0 0 1 16,0 17-1-16,0 2 1 0,0-19-1 0,0 0 1 0,4 19 0 16,-4 1 0-16,0-20-1 0,0 0 1 15,1 18 0-15,3 2 0 0,-4-3-1 0,0-1 1 0,0 1 0 16,3-2 0-16,-3 4 0 0,0 0 0 0,0-5 0 15,0-5 0-15,0-1 0 0,-3-3 0 0,3 4 0 16,-4-1 0-16,3 4 0 0,1 2 0 0,0-4 0 0,0-1 0 0,0-4 0 16,-4 2 0-16,4 0 0 15,0 2 0-15,-3-3 0 0,-1 1 0 0,2 0 0 0,-5 0 0 16,6 0 36-16,-3 1-36 0,-1 1 37 16,2-2-37-16,3 1 12 0,-4 1-12 0,2 0 12 0,-1-1-12 15,3-8 133-15,0 0-133 0,-5 10 133 16,1 2-133-16,4-12 164 0,0 0-164 0,-5 13 164 15,-4-1-164-15,6 0 130 0,-4-2-130 0,5-2 131 16,-3 1-131-16,1-4 129 0,4 2-129 0,0-7 130 0,-7 9-130 16,7-9-50-16,-5 10 50 0,5-10-50 0,-4 10 50 0,3-3 94 15,-3 0-94-15,4 1 94 0,-5-1-94 16,5 2-20-16,0-2 20 0,-4 1-20 0,1-1 20 0,1 2-17 16,2 1 17-16,0-3-17 0,0 0 17 15,-3 0-30-15,3-2 30 0,0-5-30 0,-4 10 30 0,4-1 39 0,0-1-39 16,0-1 39-16,-2-2-39 15,2 2-8-15,-1 2 8 0,1-2-8 0,-2-2 8 0,2 2-27 0,0-2 27 16,0 2-27-16,0-2 27 0,0 2-17 0,2-2 17 0,-2 2-17 16,0-2 17-16,0-5 35 15,0 8-35-15,0-8 36 0,1 7-36 0,-1-7-1 16,0 0 1-16,0 0 0 0,0 0 0 0,0 0-1 16,0 7 1-16,0-7-1 0,0 9 1 0,0-9-55 0,2 12 55 0,-2-5-54 15,0-2 54-15,0-5 32 16,4 10-32-16,-4-10 33 0,0 9-33 0,0-9-32 0,0 8 32 0,0-8-32 15,3 9 32-15,-3-9 10 0,0 8-10 0,0-8 10 0,-3 9-10 16,3-9-39-16,0 10 39 0,0-10-39 16,0 7 39-16,0-7 10 0,0 7-10 0,0-7 10 15,3 7-10-15,-3-7 126 0,0 7-126 0,0-7 126 16,0 5-126-16,0-5-2 0,0 8 2 0,0-8-2 0,0 11 2 16,0-11 39-16,0 10-39 0,0-10 39 15,2 9-39-15,-2-9 50 0,3 8-50 0,-3-8 50 0,0 7-50 16,0-7 0-16,-3 7 0 0,3-7 0 15,0 0 0-15,0 0-51 0,0 9 51 0,0-9-50 0,-2 10 50 16,-1 0-1103-16</inkml:trace>
  <inkml:trace contextRef="#ctx0" brushRef="#br0" timeOffset="37530.6199">8757 15872 147 0,'0'0'0'0,"0"0"0"16,0 0 0-16,0 0 231 0,-9 5-231 0,9-5 231 16,-12 12-231-16,12-12 142 0,-11 7-142 0,11-7 143 15,-3 10-143-15,-1-2 126 0,4 3-126 0,0-3 127 16,-1 1-127-16,1-2 145 0,0 0-145 0,0 0 145 15,-4 1-145-15,4 1 14 0,4 1-14 0,-4-1 15 0,0-3-15 0,5 1-4 0,-2 0 4 0,6 3-3 16,-4 2 3-16,7 2 91 16,1 0-91-16,-5 3 92 0,3 2-92 0,5 2 32 15,-2-3-32-15,-2 1 33 0,0 0-33 0,2 0 54 16,-2-2-54-16,2 0 55 0,-2-1-55 0,6 1 5 0,-1 2-5 16,-4-2 5-16,-8 0-5 0,7 2-3 15,-3 2 3-15,0-2-2 0,-1-2 2 0,-1-4 46 0,2-1-46 0,0-1 47 16,-4-4-47-16,0-1-12 15,4 1 12-15,-9-7-12 0,12 9 12 0,-12-9-86 0,9 7 86 0,-9-7-85 16,0 0 85-16,0 0-180 0,7-2 180 0,-7 2-179 16,5-7 179-16,-5 7-401 0,-7-10 401 0,7 10-400 15,-2-12 400-15,2 2-260 0</inkml:trace>
  <inkml:trace contextRef="#ctx0" brushRef="#br0" timeOffset="37881.05">9104 15777 606 0,'0'0'0'0,"0"0"0"16,-8-2 0-16,8 2 62 0,0 0-62 0,0 0 62 15,0 0-62-15,0 0 167 0,0 0-167 0,0 0 168 0,0 0-168 0,0 0 170 16,-9 7-170-16,2-2 171 0,-2 1-171 0,4 0 78 16,0 3-78-16,-4 1 79 0,-3 2-79 0,12-12 79 15,0 0-79-15,-18 28 79 0,-6 10-79 0,24-38 62 0,0 0-62 0,-26 42 63 16,-4 1-63 0,30-43 67-16,0 0-67 0,-32 50 68 15,-6 3-68-15,38-53 64 0,0 0-64 0,-44 86 65 0,-6 24-65 16,50-110 6-16,0 0-6 0,-51 124 6 0,2 13-6 0,49-137-9 0,0 0 9 15,-47 137-9-15,-4 4 9 0,51-141-332 0,0 0 332 0,-40 118-332 16,10-15 332-16,-34 117-937 0</inkml:trace>
  <inkml:trace contextRef="#ctx0" brushRef="#br0" timeOffset="41540.71">14825 14734 931 0,'0'0'0'0,"0"0"0"15,0 0 0-15,0 0 85 16,0 0-85-16,0 0 86 0,0 0-86 0,0 0 194 0,0 0-194 0,0 0 194 15,0 0-194-15,0 0 52 0,17 0-52 0,-8 0 53 0,-1 1-53 16,5 3 1-16,-5 1-1 0,3 0 2 16,1 4-2-16,0 1-24 0,-3 4 24 0,0 1-23 0,3 4 23 15,-3-2 47-15,-6 2-47 0,4-3 47 16,0-1-47-16,-5 0-33 0,2-1 33 0,-1-4-32 16,2-3 32-16,2 0 2 0,-5-3-2 0,-2-4 3 15,9 1-3-15,-9-1 159 0,12-5-159 0,-5 0 159 16,0 0-159-16,3-5 120 0,3-2-120 0,9-7 121 15,8-7-121-15,5-3 137 0,12-6-137 0,0-9 137 16,9-8-137-16,18-18 72 0,8-14-72 0,7 5 72 0,7 0-72 0,-5-8-19 16,-2-6 19-16,2 10-18 15,0 6 18-15,-1 3-818 0,3 7 818 0,-6 1-818 0,-1 5 818 0,84-66-403 16</inkml:trace>
  <inkml:trace contextRef="#ctx0" brushRef="#br0" timeOffset="51310.67">15539 15703 147 0,'0'0'0'0,"0"0"0"0,0 0 0 0,0 0 270 16,0 0-270-16,0 0 270 16,0 0-270-16,0 0-62 0,0 0 62 0,0 0-62 15,0 0 62-15,0 0 215 0,23-10-215 0,-11 5 216 16,0 1-216-16,-3 1 89 0,2 1-89 0,-3 2 89 0,-1 2-89 15,2 1 119-15,-4-3-119 0,2 4 120 0,-2-1-120 0,2 3 56 16,2 0-56-16,0 1 57 0,1-2-57 0,3 2 75 16,-5 2-75-16,5-2 76 0,-5 0-76 0,1 1 22 15,0 1-22-15,0-2 22 0,-1-2-22 16,1 0 76-16,3-2-76 0,-3 2 77 0,1-1-77 0,-3 1 1 0,-3-2-1 16,5 3 2-16,-4 0-2 15,2 0 17-15,-2-3-17 0,-5-3 17 0,9 10-17 0,-9-10 34 0,5 12-34 16,-5-12 34-16,4 11-34 0,-4-11 0 0,0 12 0 0,0-12 0 15,0 0 0-15,0 0 6 0,0 0-6 16,0 0 6-16,0 0-6 0,0 0-16 0,0 0 16 16,0 0-15-16,0 0 15 0,0 0 0 15,0 0 0-15,0 0 1 0,0 0-1 0,0 0-20 0,0 0 20 16,0 0-19-16,0 0 19 0,0 0-286 0,0 0 286 16,0 0-286-16,0 0 286 0,0 0-880 0</inkml:trace>
  <inkml:trace contextRef="#ctx0" brushRef="#br0" timeOffset="51790.1899">15883 15508 427 0,'0'0'0'16,"0"0"0"-1,-3 13 0-15,3-13 188 0,-5 2-188 0,5-2 188 0,0 0-188 16,0 0-1-16,0 0 1 0,0 0 0 0,0 0 0 16,0 0 101-16,0 0-101 0,0 0 101 0,-13-5-101 0,6 2 165 15,-3-3-165-15,1 5 166 0,-3-1-166 0,0 4 78 0,-2 3-78 0,5-3 78 16,4-2-78-16,5 0 91 0,0 0-91 15,0 0 92-15,-9 8-92 0,2-1 3 0,2 2-3 0,-4-3 4 16,2 1-4-16,2 0 7 0,-2 0-7 16,2 0 7-16,1 2-7 0,2-1 37 0,-3 1-37 0,2-1 38 15,-3 3-38-15,3-1 3 16,3 2-3-16,-5 0 4 0,1 2-4 0,1-1-4 0,-3 1 4 0,3 0-3 16,-1-2 3-16,1 2 58 0,-2-2-58 0,1 0 59 15,2 0-59-15,-3 0 45 0,3 0-45 0,1 1 45 16,1 5-45-16,0-6 7 0,-6 1-7 0,5 4 7 15,1 2-7-15,-2 0 26 0,-2 0-26 0,3-4 26 16,-1-6-26-16,0 1 2 0,-1-1-2 0,1 0 2 16,0-3-2-16,2-6 0 0,2 9 0 0,-2-9 0 15,0 0 0-15,0 0-94 0,0 0 94 0,0 0-93 0,0 0 93 16,0 0-1312-16</inkml:trace>
  <inkml:trace contextRef="#ctx0" brushRef="#br0" timeOffset="56570.77">18114 14948 1188 0,'0'0'0'0,"0"0"0"0,0 0 0 16,0 0 130-16,0 0-130 0,0 0 130 15,0 0-130-15,0 0 104 0,0 0-104 0,0 0 104 0,0 0-104 0,0 0 57 16,0 0-57-16,0 0 58 15,0 0-58-15,0 0 40 0,20 26-40 0,-6-11 40 0,-4 4-40 0,1-2 0 16,-1 2 0-16,-1-5 0 0,0-4 0 0,-1 1 28 16,3-4-28-16,-3-6 28 0,1-2-28 15,3-6 115-15,4-4-115 0,9-14 116 0,6-11-116 0,14-7 132 0,4-9-132 16,27-23 133 0,20-21-133-16,7-6-72 0,9-9 72 0,-1-1-72 0,5-1 72 15,113-112-1617-15</inkml:trace>
  <inkml:trace contextRef="#ctx0" brushRef="#br0" timeOffset="66671.08">16748 17224 147 0,'0'0'0'0,"0"0"1"16,0 0-1-16,0 0 2 15,0 0-2-15,0 0 150 0,0 0-150 0,0 0 151 0,9 3-151 16,-9-3-10-16,5 7 10 0,-5-7-10 0,7 7 10 0,-2 0 146 16,4 0-146-16,-4 1 147 0,2 3-147 0,4 4 1 15,1 2-1-15,0 2 1 0,0 2-1 0,2-1 100 0,-5 3-100 16,3-4 101-16,1-1-101 0,-3 0 147 16,2-1-147-16,-1-2 148 0,-1-1-148 0,1 0 103 15,-2-1-103-15,1-1 104 0,4-3-104 0,-4 1-10 16,1 1 10-16,3-1-10 0,2 2 10 0,-2-2-18 0,-2 1 18 0,2 1-18 15,-2 0 18 1,2 0 20-16,-2 1-20 0,2 1 20 0,-1 0-20 0,-1-4 4 0,-4-1-4 0,1-1 5 16,0 1-5-16,-2-1-116 0,0 3 116 0,-7-11-116 15,9 8 116-15,-9-8-343 16,0 0 343-16,0 0-343 0,7-1 343 0,1-1-233 16</inkml:trace>
  <inkml:trace contextRef="#ctx0" brushRef="#br0" timeOffset="66950.63">17110 17260 147 0,'0'0'0'0,"-2"12"1"0,-3 9-1 0,1-6 2 0,3 0-2 0,1-1 245 16,-4 0-245-16,2 0 246 0,2 1-246 0,0-15 120 15,0 0-120-15,6 28 120 0,-3 8-120 16,-3-36 37-16,0 0-37 0,7 49 37 0,-2 13-37 0,-5-62-44 0,0 0 44 0,11 64-43 16,1 6 43-1,-12-70-50-15,0 0 50 0,12 65-50 0,2-3 50 0,9 65-504 0</inkml:trace>
  <inkml:trace contextRef="#ctx0" brushRef="#br0" timeOffset="67570.72">18541 17269 1065 0,'0'0'0'0,"0"0"83"0,-9-4-83 0,9 4 83 16,0 0-83-16,0 0 105 0,0 0-105 16,0 0 105-16,12 9-105 0,-12-9 85 15,0 0-85-15,12 10 85 0,1 2-85 0,-13-12 36 0,0 0-36 0,21 15 36 16,3 4-36-16,-24-19 0 0,0 0 0 0,28 21 0 0,7 0 0 0,-35-21 45 15,0 0-45-15,33 24 45 16,2 1-45-16,-35-25 0 0,0 0 0 0,40 26 0 16,2-2 0-16,-42-24-15 0,0 0 15 0,44 26-15 15,-4 0 15-15,-40-26-83 0,0 0 83 0,37 25-83 16,-8 3 83-16,-2-1-160 0,-5 1 160 0,-4-11-159 16,-6-7 159-16,0 2-367 0,-6-2 367 0,-6-10-367 0,8 0 367 15,-1 0-242-15</inkml:trace>
  <inkml:trace contextRef="#ctx0" brushRef="#br0" timeOffset="67820.78">19081 17227 527 0,'0'7'0'0,"-7"10"98"0,-4 9-98 16,2-9 99-16,-1-3-99 0,1 3 21 0,0 0-21 0,-1 1 21 16,-1 0-21-16,-1 5-71 15,-4 2 71-15,-3-1-70 0,-2 1 70 0,-1 2-36 0,-5 4 36 0,3 3-36 16,-4 4 36-16,4 5-131 16,1 5 131-16,2-5-130 0,3-2 130 0,-22 43-127 0</inkml:trace>
  <inkml:trace contextRef="#ctx0" brushRef="#br0" timeOffset="71870.83">21752 14971 1233 0,'0'0'0'0,"3"-9"0"16,4-5 0-16,-7 14 174 0,0 0-174 15,2-7 174-15,-4 2-174 0,2 5 93 0,0 0-93 0,0 0 93 16,0 0-93-16,0 0 99 0,0 0-99 0,0 0 99 0,11 11-99 16,-11-11-11-16,0 0 11 0,9 6-11 15,1 6 11-15,-10-12 64 0,0 0-64 0,18 11 65 0,3-1-65 0,-21-10-2 16,0 0 2-16,28 0-2 16,5-5 2-16,-33 5 30 0,0 0-30 0,43-19 30 0,13-14-30 15,-56 33 111-15,0 0-111 0,84-85 111 0,30-42-111 0,-114 127 36 0,0 0-36 16,147-162 36-16,22-35-36 0,-169 197-65 15,0 0 65-15,243-254-65 16,52-52 65-16,243-251-1643 0</inkml:trace>
  <inkml:trace contextRef="#ctx0" brushRef="#br0" timeOffset="75219.7">22075 15261 147 0,'0'0'0'0,"0"0"0"0,0 0 0 0,0 0 136 0,0 0-136 16,0 0 136-16,0 0-136 0,0 0 278 0,0 0-278 0,0 0 279 15,0 0-279-15,0 0 124 0,0 0-124 16,0 0 124-16,0 0-124 0,0 0 128 0,0 0-128 0,0 0 128 16,0 0-128-16,0 0-44 0,0 0 44 15,0 0-43-15,7 18 43 0,-7-18 125 0,0 0-125 0,12 16 125 16,2 1-125-16,-14-17 71 0,0 0-71 0,18 19 71 15,3 0-71-15,-21-19 73 0,0 0-73 0,21 17 74 16,0-2-74-16,-21-15 14 0,0 0-14 0,28 14 15 0,5 0-15 16,-33-14 33-1,0 0-33-15,33 10 34 0,0 0-34 0,0 3 51 0,1-3-51 0,-12-3 52 0,-4-6-52 16,1 3 1-16,-3-2-1 0,-4-4 1 16,-1-3-1-16,4 3-1 0,3 0 1 0,-6 2-1 0,-2 2 1 15,1-2-34-15,1-2 34 0,-12 2-33 16,9-7 33-16,-9 7 11 0,0 0-11 0,0 0 11 15,0-10-11-15,0 10 0 0,3-7 0 0,-3 7 0 0,2-7 0 16,-2 7-109-16,0 0 109 0,0 0-109 0,0 0 109 16,0 0-146-16,0 0 146 0,0 0-146 0,-10-3 146 0,-1 1-70 15,-1 2 70-15,1-2-70 0,-1-1 70 16,3 1-48-16,4-1 48 0,-9 1-48 0,-1-1 48 0,-1 1-15 16,0 0 15-16,4 1-15 0,1-3 15 15,1 1-5-15,1-1 5 0,0 1-5 0,1 1 5 0,-1-1 40 16,0 1-40-16,2-3 41 0,2 1-41 15,-4 1 33-15,1 3-33 0,-1-3 33 0,2-1-33 0,0 1 9 16,-2-1-9-16,2 1 10 0,2-2-10 0,5 5 66 0,-12-11-66 0,12 11 67 16,-13-8-67-16,8 4 28 15,-4 1-28-15,2 0 28 0,2 3-28 0,5 0 10 0,-12-9-10 0,12 9 11 16,-11-7-11-16,11 7 60 16,-10-7-60-16,10 7 60 0,-7-5-60 0,7 5 56 15,0 0-56-15,0 0 57 0,-7-7-57 0,7 7 67 16,-10-7-67-16,10 7 67 0,-9-7-67 0,9 7 59 0,-7-8-59 15,7 8 60-15,-5-7-60 0,5 7 28 0,0 0-28 0,0 0 28 0,0 0-28 16,0 0 2-16,-4 7-2 0,1 0 2 16,-1 1-2-16,2 8 65 0,2 3-65 0,0 5 65 15,-7 5-65-15,7 7-44 0,0 9 44 0,0-8-44 16,2 4 44-16,3 2-44 0,-1 0 44 0,1-2-43 0,-5-3 43 16,2 7 3-16,0 3-3 0,3-3 3 15,-3 3-3-15,1-4-418 0,1-1 418 0,1 0-417 0,-2-7 417 16,6 43-847-16</inkml:trace>
  <inkml:trace contextRef="#ctx0" brushRef="#br0" timeOffset="81378.48">26565 15509 1143 0,'0'0'0'0,"0"0"0"0,0 0 0 0,0 0 148 15,0 0-148-15,0 0 148 0,0 0-148 0,0 0 156 16,0 0-156-16,0 0 156 0,0 0-156 0,0 0 103 0,0 0-103 16,0 0 103-16,7 23-103 0,-7-23 45 0,0 0-45 0,7 19 45 15,2 3-45-15,-9-22 15 0,0 0-15 0,12 27 15 16,2 6-15-16,-14-33 12 15,0 0-12-15,12 27 13 0,-1 3-13 0,-11-30 3 0,0 0-3 0,10 25 4 16,1-1-4-16,-11-24 37 0,0 0-37 0,14 11 37 16,0-10-37-16,-14-1 152 0,0 0-152 0,26-17 152 15,9-14-152-15,-35 31 91 0,0 0-91 0,66-73 91 0,29-36-91 16,-95 109 63-16,0 0-63 0,108-127 63 16,18-24-63-16,-126 151 35 0,0 0-35 0,140-154 36 0,19-11-36 15,-159 165-17-15,0 0 17 16,174-175-17-16,17-12 17 0,-191 187-256 0,0 0 256 0,168-175-256 15,-13 5 256-15,-155 170-729 0,0 0 729 0,126-123-729 16,-23 30 729-16,126-123-405 0</inkml:trace>
  <inkml:trace contextRef="#ctx0" brushRef="#br0" timeOffset="82328.87">27376 15506 1995 0,'0'0'0'0,"0"0"0"16,0 0 0-16,0 0 171 0,7 10-171 0,-2-3 172 16,2-2-172-16,2 4 101 0,3 3-101 0,0 0 102 0,1 2-102 15,-1 5 5-15,2 1-5 0,-4 4 5 16,-1 4-5-16,2 3-92 0,-3-4 92 0,1 2-92 15,0-1 92-15,3 2-1 0,-5 3 1 0,2-5 0 0,-1-6 0 16,-1-2-6-16,4-4 6 0,-1-6-6 0,1-5 6 0,-1-1-33 16,3-4 33-16,-3-5-33 0,1-7 33 15,-1-2 28-15,1-5-28 0,1 0 28 0,0-3-28 0,2-2 39 16,0-2-39-16,0-1 40 0,-2-4-40 16,2 0 44-16,0-2-44 0,-2 2 44 0,-1 0-44 0,-2 1 0 15,-1-3 0-15,-4-3 1 16,-2-4-1-16,-4 3 11 0,-5 1-11 0,3 12 11 15,1 6-11-15,-4 0-4 0,-5 0 4 0,-8-4-3 0,-4-5 3 0,-4 3-96 0,-5-2 96 0,10 9-95 16,7 6 95 0,-10 1-71-16,-7 3 71 0,-14 0-71 0,-9 0 71 0,5 7 0 15,1 4 0-15,4 5 0 0,2-3 0 0,8 8-8 16,3 3 8-16,1 2-8 0,4 2 8 0,4-1-1 0,1 3 1 16,0-3 0-16,1-1 0 0,4 0-27 0,6-2 27 0,0-3-27 0,-1-4 27 15,6-3 30-15,6-2-30 16,1-5 30-16,0 0-30 0,7 0 4 15,5-2-4-15,0-4 4 0,0-5-4 0,8-2 40 0,-1-3-40 16,0-3 40-16,-2-1-40 0,8-3 60 0,3-1-60 0,2 0 60 16,-1-1-60-16,6-3-41 0,5-3 41 0,2-1-40 15,2-1 40-15,0-6 36 0,1-4-36 0,-5 5 37 16,4 0-37-16,-4 0 13 0,-1 4-13 0,1-2 13 16,-5 5-13-16,1 0 0 0,3 2 0 0,-4-4 0 0,0 3 0 15,-4-7 0-15,2 1 0 16,-6 2 1-16,-5-2-1 0,-1 3 13 0,-2 1-13 15,-3 4 13-15,-4 4-13 0,-1 2 7 0,-4 1-7 0,0 6 8 0,-2 3-8 0,-1 2-1 16,-1 3 1-16,-3 7-1 0,2-9 1 16,-2 9-34-16,0 0 34 0,0 0-33 15,-7 5 33-15,2 4 30 0,-4 0-30 0,2 6 30 16,-2-1-30-16,2 6-2 0,2 6 2 0,0 3-1 0,-4 6 1 16,5 4-8-16,1 7 8 0,-1-4-7 0,1 0 7 15,-1 3-3-15,3 0 3 0,1 5-2 0,0-4 2 0,3 12 5 16,2 9-5-16,1 9 6 15,1 6-6-15,1 0-1 0,5 2 1 0,-6 1-1 0,-4 4 1 0,2-5-8 16,2-2 8-16,-3-3-7 0,1-5 7 0,2 2-39 0,-2-1 39 16,1-6-39-16,-5-7 39 0,6-6-31 15,0-6 31-15,-1-16-31 0,-1-13 31 0,0 5-89 0,0-2 89 0,1-6-88 16,-1-2 88-16,0-1-666 16,2-3 666-16,-2-1-666 0,-1-3 666 0,3 11-347 0</inkml:trace>
  <inkml:trace contextRef="#ctx0" brushRef="#br0" timeOffset="82577.78">28033 14965 1726 0,'0'0'0'0,"-2"18"0"0,-3 11 0 16,7-4 142-16,1 5-142 0,-3-5 143 0,0 1-143 0,2 0 127 16,1 1-127-16,1 3 128 0,1 0-128 15,2 8 18-15,2 3-18 0,0 6 18 0,-2 2-18 0,1 5 13 16,3 2-13-16,1-1 14 0,0 0-14 16,6 21-126-16,1 15 126 0,-5-16-125 0,-5-3 125 0,3-10-392 15,-2-7 392-15,-3-14-392 16,-5-13 392-16,7 40-813 0</inkml:trace>
  <inkml:trace contextRef="#ctx0" brushRef="#br0" timeOffset="82940.98">27916 15110 1838 0,'0'0'0'0,"10"-4"0"0,10-1 0 0,-3-4 194 0,4-1-194 0,-4 2 194 15,1-1-194-15,1-1 110 0,2-1-110 0,0-1 110 16,2-1-110-16,0-1 77 0,-1-2-77 0,3 4 77 15,-1 2-77-15,2 2 10 0,-3 1-10 0,0 2 10 0,0 1-10 0,-1 2-7 16,-1 4 7-16,-7 3-7 16,-3 2 7-16,-8 7-61 0,-5 5 61 0,-10 3-61 0,-11 4 61 0,-3 3 12 15,-7 4-12-15,-5 3 13 16,-10 3-13-16,-2 6-101 0,-8 4 101 0,-19 18-100 0,-14 12 100 0,2-8-302 16,-2-1 302-16,-1-3-302 15,-4-9 302-15,-91 68-1143 0</inkml:trace>
</inkml:ink>
</file>

<file path=ppt/ink/ink6.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56:08.186"/>
    </inkml:context>
    <inkml:brush xml:id="br0">
      <inkml:brushProperty name="width" value="0.05292" units="cm"/>
      <inkml:brushProperty name="height" value="0.05292" units="cm"/>
      <inkml:brushProperty name="color" value="#FF0000"/>
    </inkml:brush>
  </inkml:definitions>
  <inkml:trace contextRef="#ctx0" brushRef="#br0">4985 4716 225 0,'0'0'0'0,"0"0"0"15,8 4 0-15,15 4 161 0,10 1-161 0,-7-2 161 0,1-4-161 0,2 2 170 16,10 2-170-16,4 2 171 16,13-1-171-16,0-1 182 0,0-2-182 0,-3-1 183 15,-6-1-183-15,3-3 90 0,-1 0-90 0,6 0 90 16,2-3-90-16,3 3 119 0,1-5-119 0,10 1 119 15,8 1-119-15,-9-1 60 0,-2 3-60 0,0-3 60 0,-8 1-60 0,9-3 54 0,0 3-54 16,-17 0 54-16,-14 3-54 16,11-4 4-16,2 2-4 0,17-1 4 0,11 0-4 0,-6-3-3 15,-1 3 3-15,-8-4-3 16,1-1 3-16,-12 4 1 0,-6-1-1 0,17-2 2 0,6 4-2 0,-14 1 15 0,-9-5-15 16,4 4 16-16,0-2-16 0,13-2 15 15,10 2-15-15,-1-2 16 0,0 3-16 16,-4 3-13-16,-3-6 13 0,-12 3-13 0,-15 3 13 15,9 1 0-15,5-4 0 0,15 4 0 0,9-3 0 16,-9 3 31-16,-3-6-31 0,-9 3 31 0,-13 3-31 0,22 0-50 0,12 0 50 0,-21 0-49 16,-7 0 49-16,15-3 15 0,10 3-15 15,-24-4 15-15,-11 2-15 0,29 2 35 0,11 2-35 0,-24-4 35 16,-7 2-35-16,2 0 9 16,-6-1-9-16,7-1 10 0,3 2-10 0,17-3-4 15,12-3 4-15,-14 6-4 0,-6 2 4 0,-10 2 1 0,-10-4-1 16,8 3 2-16,0-3-2 0,15 0 95 0,11-3-95 0,-21 3 95 15,-9 3-95-15,4-3-20 0,-2 2 20 0,-2-1-19 0,3 1 19 0,-1 2 0 16,4-4 0-16,-4 3 0 16,-2 0 0-16,-2 3 8 0,1-6-8 0,-11 3 8 15,-6 1-8-15,6 1 12 0,6-2-12 0,4 1 12 16,2-3-12-16,-1 3 34 0,-1-1-34 0,-14 1 35 0,-4 1-35 0,6 2 5 16,-3-6-5-16,-4 6 5 15,0-3-5-15,0-1 0 0,4 6 0 0,-7-6 0 16,-4 2 0-16,4-1-54 0,6-1 54 0,-11-3-53 15,-10 2 53-15,13-2-154 0,0 0 154 0,-3 0-153 0,-4-2 153 0,19 2-1307 16</inkml:trace>
  <inkml:trace contextRef="#ctx0" brushRef="#br0" timeOffset="7860.66">4640 7658 460 0,'0'0'0'0,"0"0"0"15,-8 1 0-15,8-1 91 0,-7 0-91 0,7 0 92 16,-6-1-92-16,6 1-108 0,0 0 108 0,0 0-108 0,0 0 108 16,0 0 186-16,-8-2-186 0,-1 2 186 15,2-3-186-15,2 3 215 0,-4 0-215 0,9 0 215 16,0 0-215-16,0 0 120 0,0 0-120 0,0 0 120 15,0 0-120-15,0 0 37 0,0 0-37 0,0 0 38 0,0 0-38 16,0 0 18-16,0 0-18 0,0 0 19 0,0 0-19 0,0 0 54 16,9 0-54-16,-9 0 54 0,12-6-54 15,-3 3 65-15,3 0-65 0,-2-4 65 0,6 2-65 0,2-4-7 16,-1 2 7-16,1 0-6 0,-1 2 6 16,4 0 41-16,2 3-41 0,6-3 41 0,5-7-41 0,-3 4 87 15,8-3-87-15,-13 6 87 0,-5-4-87 16,8 6-47-16,6-4 47 0,0 2-46 0,7 2 46 0,-2-6-1 15,2 0 1-15,-12 6-1 0,-9 0 1 0,7-3-14 0,5 3 14 0,14 0-13 16,18-1 13-16,-9 1 18 16,2 1-18-16,-13 0 18 0,-15 1-18 0,6 1-50 0,1-4 50 0,15 1-49 15,17-1 49-15,9 3-12 16,8 1 12-16,-36 0-12 0,-18 1 12 0,6 1 1 0,1-2-1 0,17 2 2 16,8 1-2-16,10 9-5 0,8 7 5 0,-9-16-5 15,-5-4 5-15,0 4-49 0,-3 1 49 16,-4-1-48-16,4-3 48 0,-13 3-7 15,-6 3 7-15,-6-3-6 0,-5-3 6 0,10 5-1 0,-1 2 1 16,12 2-1-16,9 3 1 0,11-4 25 0,12 3-25 0,-24-3 26 16,-13 1-26-16,2-2-34 0,-6-4 34 0,21 9-33 15,14 3 33-15,-9-3 5 0,-3-3-5 0,-24 0 5 16,-15-4-5-16,11 2-1 0,5 1 1 0,20 3 0 16,15-3 0-16,-7 1 55 0,-2-1-55 0,-24-1 55 0,-19-3-55 15,17 1-71-15,5 2 71 0,13 5-71 16,15-4 71-16,-6 4-1 0,-4 0 1 15,-32-5 0-15,-29-5 0 0,17 3 0 0,4 0 0 0,20 2 0 0,20 2 0 0,4 3 13 16,11 0-13-16,-29-4 13 0,-14-1-13 16,7-2 12-16,2 2-12 0,15 5 12 0,11 2-12 0,-12 5-21 15,-2-4 21-15,-25-3-21 16,-15-8 21-16,10 4 15 0,2-1-15 0,12 7 16 0,9 5-16 0,-4-7 81 16,-3-4-81-16,-7 2 82 0,-3-1-82 0,-1 3-61 15,4-5 61-15,3 3-60 0,3 1 60 0,2-3 40 16,-1-3-40-16,-7 2 41 15,-3-2-41-15,-1 2 21 0,4-3-21 0,-7-1 21 0,-5 6-21 0,5-4 3 16,-1 2-3-16,-13-4 4 0,-7 2-4 0,7 2 53 0,2-4-53 0,14 6 53 16,6-4-53-16,-4 2 49 0,-1 0-49 15,-15-2 49-15,-9-2-49 0,2 1 6 0,-2-2-6 0,10 5 6 16,2-2-6-16,-3 2 106 16,3-2-106-16,-13-2 106 0,-10 1-106 0,-3-4-85 0,0 0 85 0,9 1-84 15,8 3 84-15,-3-1-8 16,4 1 8-16,-8-3-7 0,-5 1 7 0,-5-2-164 0,13 0 164 0,-13 0-163 15,0 0 163-15,0 0-1266 0</inkml:trace>
  <inkml:trace contextRef="#ctx0" brushRef="#br0" timeOffset="9924.42">12829 7970 1244 0,'0'0'0'0,"2"-19"0"16,3-10 0-16,-5 29 113 0,0 0-113 0,0 0 114 15,13 17-114-15,-13-17 114 0,0 0-114 0,8 12 115 16,-3 2-115-16,-5-14 2 0,0 0-2 0,13 17 2 0,1 2-2 16,-14-19 1-16,0 0-1 0,21 15 2 15,3 3-2-15,-24-18 13 0,0 0-13 0,35 12 13 16,9-2-13-16,-44-10 65 0,0 0-65 0,50 8 65 16,6 1-65-16,-56-9 37 0,0 0-37 0,63 4 38 0,9-4-38 15,-72 0 29-15,0 0-29 0,96-4 29 16,23-5-29-16,-119 9 63 0,0 0-63 0,112-10 63 0,8-2-63 0,-120 12 54 15,0 0-54-15,121-15 54 0,8-2-54 0,-129 17-16 0,0 0 16 16,122-16-15-16,2 4 15 0,-124 12 55 16,0 0-55-16,133-7 56 0,0 2-56 0,-133 5 3 0,0 0-3 0,140-7 4 31,5-1-4-31,-145 8-32 0,0 0 32 0,138-5-32 0,-4 1 32 0,-134 4 25 0,0 0-25 0,140 0 26 16,0-3-26-16,-140 3-2 15,0 0 2-15,145 3-1 0,0-3 1 0,-145 0-2 16,0 0 2-16,140 0-1 0,-6-3 1 0,-134 3-1 0,0 0 1 0,133 3 0 15,-4 2 0-15,-129-5 57 0,0 0-57 16,121 11 57-16,-2 1-57 0,-119-12-7 0,0 0 7 0,117 12-7 16,0 3 7-16,-117-15 1 0,0 0-1 15,111 15 1-15,-4-1-1 0,-107-14 36 0,0 0-36 0,100 16 36 16,-3-1-36-16,-97-15 3 0,0 0-3 0,91 16 4 16,-5-3-4-16,-86-13 47 0,0 0-47 0,73 14 47 15,-8-2-47-15,-65-12 14 0,0 0-14 16,59 12 15-16,-6-3-15 0,-53-9-20 0,0 0 20 0,35 8-19 15,-11-1 19-15,-24-7 0 0,0 0 0 0,16 3 0 16,-11-1 0-16,-5-2-17 0,0 0 17 0,0 0-16 16,0 0 16-16,0 0-164 0,0 0 164 0,-7 4-164 0,-7-1 164 0,14-3-696 15,0 0 696-15,-28 2-695 16,-10-2 695-16,-29 1-374 0</inkml:trace>
  <inkml:trace contextRef="#ctx0" brushRef="#br0" timeOffset="11895.3599">21825 7786 1099 0,'0'0'0'0,"0"0"0"0,16-6 0 0,-4 2 114 0,-1 2-114 16,5 1 115-16,-3 1-115 0,7 0-3 16,2-2 3-16,1 2-3 0,2 0 3 0,3 0 68 0,5 0-68 15,-2 2 69-15,-1-1-69 16,3 1 73-16,4 2-73 0,-2 1 73 0,1 2-73 0,-36-7 4 0,0 0-4 16,46 6 5-16,3 0-5 15,-49-6 13-15,0 0-13 0,59 6 13 0,2-2-13 0,-61-4 96 16,0 0-96-16,84 5 96 0,16 2-96 0,-100-7 26 15,0 0-26-15,99 5 26 0,1-5-26 0,-100 0 16 16,0 0-16-16,100 0 17 0,-1-7-17 0,-99 7 43 0,0 0-43 0,103-1 43 16,0 1-43-16,-103 0 64 15,0 0-64-15,103 0 64 0,-1 0-64 0,-102 0 33 0,0 0-33 0,98 0 33 16,-6 1-33-16,-92-1 19 0,0 0-19 16,96 7 20-16,0-3-20 0,-96-4 47 0,0 0-47 0,93 5 48 15,-2 2-48-15,-91-7-40 0,0 0 40 16,91 5-40-16,-2 2 40 0,-89-7 39 0,0 0-39 0,91 6 40 15,1 3-40-15,-92-9-2 0,0 0 2 0,93 12-1 16,-2-3 1-16,-91-9 0 0,0 0 0 0,96 8 0 0,0 1 0 16,-96-9 3-16,0 0-3 0,92 10 3 0,1-3-3 15,-93-7 28-15,0 0-28 0,86 8 28 16,1 1-28-16,-87-9 11 0,0 0-11 0,91 7 11 0,0 2-11 16,-91-9 2-16,0 0-2 0,89 5 2 15,-4 2-2-15,-85-7 0 0,0 0 0 0,88 12 0 0,1 0 0 16,-89-12-4-16,0 0 4 0,84 12-3 0,1 0 3 0,-85-12 10 0,0 0-10 15,82 8 10-15,-3 1-10 16,-79-9-8-16,0 0 8 0,82 7-8 0,0-4 8 16,-82-3 1-16,0 0-1 0,82 3 2 0,2 6-2 0,-84-9 4 15,0 0-4-15,79 7 5 0,0 2-5 0,-79-9 31 16,0 0-31-16,80 8 31 0,2-4-31 16,-82-4-21-16,0 0 21 0,80 3-21 0,1-1 21 0,-81-2-6 15,0 0 6-15,80 3-6 0,2 1 6 16,-82-4 32-16,0 0-32 0,86 1 32 0,3 3-32 0,-89-4-39 0,0 0 39 15,82 3-38-15,0 1 38 0,-82-4 0 0,0 0 0 0,89 3 0 16,6 2 0-16,-95-5-4 0,0 0 4 16,89 7-3-16,-4-2 3 0,-85-5 8 0,0 0-8 15,84 7 8-15,0-5-8 0,-84-2-14 0,0 0 14 16,86 3-13-16,1 1 13 0,-87-4 15 0,0 0-15 0,84 5 15 16,-4 2-15-16,-80-7 4 15,0 0-4-15,86 3 4 0,-2 0-4 0,-84-3 0 16,0 0 0-16,84 6 0 0,-2-3 0 0,-82-3 7 0,0 0-7 15,78 2 8-15,-4-1-8 0,-74-1-17 0,0 0 17 0,71 0-17 16,-1 0 17-16,-70 0 49 0,0 0-49 0,70 2 50 0,0 0-50 16,-70-2 3-16,0 0-3 0,66 0 3 15,-4 0-3-15,-62 0 0 0,0 0 0 0,57-4 0 16,-3 1 0-16,-54 3 48 0,0 0-48 0,49-3 49 16,-3-1-49-16,-46 4-7 0,0 0 7 0,47-3-6 0,0 1 6 15,-47 2 0-15,0 0 0 0,45-3 1 16,-1-1-1-16,-44 4 45 0,0 0-45 0,40-3 45 15,-3 1-45-15,-37 2 30 0,0 0-30 0,31 0 30 0,-4 0-30 0,-27 0-44 16,0 0 44-16,19 2-44 0,-9-1 44 0,-10-1-146 16,0 0 146-16,0 0-146 0,0 0 146 0,0 0-1689 0</inkml:trace>
  <inkml:trace contextRef="#ctx0" brushRef="#br0" timeOffset="16840.16">11210 5204 147 0,'0'0'0'0,"0"0"0"16,0 0 0-16,0 0-51 0</inkml:trace>
  <inkml:trace contextRef="#ctx0" brushRef="#br0" timeOffset="17771.46">11239 5231 147 0,'0'0'0'0,"0"0"0"0,0 0 0 0,0 0 1 16,0 0-1-16,0 0 2 0,0 0-2 0,0 0 3 0,0 0-3 15,0 0 4-15,0 0-4 0,0 0 3 16,0 0-3-16,0 0 3 0,0 0-3 0,0 0 25 16,21 24-25-16,-12-15 26 0,-4-3-26 0,1 3 271 15,-3-5-271-15,9 8 271 0,2 1-271 0,2 1 211 0,3-2-211 16,-10-3 211-1,-6-4-211-15,-3-5 150 0,4 7-150 0,13-2 150 0,13 2-150 0,-4-1 79 0,4 3-79 16,-9-6 80-16,-4 3-80 0,1 0-2 0,1-4 2 0,11 5-1 16,8-2 1-16,4-5 0 15,-2 0 0-15,-3 4 0 0,-9-1 0 0,9-3 56 0,-2 0-56 0,3 0 56 16,2-3-56-16,4 3-10 16,1-4 10-16,-1 3-9 0,-5 1 9 0,8-4-34 0,0 1 34 0,-7 3-33 15,-7 0 33-15,7 0 3 0,2 0-3 16,0 0 4-16,4 0-4 0,3-6 32 0,3 3-32 0,-3 3 33 15,2 0-33-15,-2 3-61 0,1-3 61 16,-3 2-60-16,1 2 60 0,-5-1 10 0,-1-3-10 0,9 4 11 16,1 1-11-16,1-2 40 0,3 4-40 0,-9-2 40 0,-5-1-40 15,3-1 1-15,1-1-1 0,1 1 2 16,-2 1-2-16,9-3-1 0,-1 3 1 0,-1-1-1 0,2 1 1 16,-7-1-1-16,6 2 1 0,-6-1-1 15,-3-1 1-15,20 2-5 0,13 2 5 0,-21-5-4 0,-12 1 4 0,3 1 1 16,-2-1-1-16,1-1 2 15,-2 1-2-15,1 1 2 0,6-4-2 0,1 3 2 0,-1 0-2 16,1 3 29-16,1-3-29 0,-3 0 29 0,-1-3-29 0,2 2-3 0,-4 2 3 16,18-1-3-1,10 1 3-15,-18-3 7 0,-11 3-7 0,3-1 8 0,0 1-8 0,0-3 34 0,1 3-34 16,15 3 35-16,10 1-35 0,-5-1-38 16,-2 2 38-16,-16-1-38 0,-4-1 38 0,-8-2 0 15,-5 2 0-15,10-5 0 0,8-1 0 0,-1 5 6 16,7-6-6-16,6 3 6 0,7-3-6 0,-2 3 7 15,-6-1-7-15,-11 2 7 0,-6-4-7 0,3 0 0 0,-6 3 0 16,3-3 0-16,1 0 0 0,2 0 15 16,3 0-15-16,11 0 16 0,6 0-16 0,-14 2 83 0,-5-2-83 0,-4 1 84 15,-2-1-84-15,2 6 1 0,-1-3-1 16,-2-3 2-16,-1 0-2 0,4 0 31 0,4-3-31 0,2 3 31 16,-1 0-31-16,-1 0-7 0,-1 0 7 15,-3 3-6-15,-3-3 6 0,5 3-9 0,5 3 9 0,-3-3-8 16,3 1 8-16,-3-3 3 0,-2 3-3 0,0-1 4 0,-2 1-4 0,2-4 7 15,-2 0-7-15,16 1 8 16,10 3-8-16,-19-1 4 0,-10-3-4 0,1 0 5 0,-3 0-5 0,2 0 3 16,0 4-3-16,3-3 3 15,2 1-3-15,5 0 18 0,-3 1-18 0,15 1 18 0,11-3-18 0,-21 1 43 16,-13-2-43-16,8-2 43 16,-7 1-43-16,8-3 7 0,2 1-7 0,-1 1 8 15,-1 2-8-15,16 0 43 0,4 0-43 0,-2 0 43 16,-2 0-43-16,-12 2-2 0,-11 1 2 0,1-3-1 15,-3 4 1-15,5-4 16 0,-5 1-16 0,4-1 17 16,1 0-17-16,2 4 0 0,3 3 0 0,-4-7 0 16,5 3 0-16,-5 2 26 0,1-1-26 0,1 1 26 0,-2-2-26 15,16 1 0-15,10 1 0 0,-21 2 1 0,-7-4-1 16,4 6 1-16,-8-3-1 0,1 3 1 0,-2 3-1 0,5-3 56 16,-3-1-56-16,3 3 56 0,2-6-56 0,-2 3 0 15,-1 3 0-15,-5-3 0 0,-4-1 0 0,0 5 0 0,-2-3 0 16,-9 3 1-16,0-4-1 0,-1 4 1 0,-1 0-1 0,2-1 1 31,2 2-1-31,-2 1-64 0,1 0 64 0,-12-4-63 0,-6-1 63 0,2-3-519 0,-3 5 519 0,-1-1-518 16,-1 2 518-16,6 7-804 15</inkml:trace>
  <inkml:trace contextRef="#ctx0" brushRef="#br0" timeOffset="40315.32">2678 8931 147 0,'0'0'0'0,"0"0"0"16,-26 9 0-16,26-9 1 0,0 0-1 0,14 7 2 15,16-1-2-15,-30-6 3 0,0 0-3 0,23 6 4 16,1-3-4-16,-24-3 166 0,0 0-166 0,23 4 166 0,5-1-166 0,-28-3 151 16,0 0-151-16,31 5 151 15,11 2-151-15,-42-7 98 0,0 0-98 0,35 9 98 0,-4-4-98 0,-31-5 123 16,0 0-123-16,51 7 123 15,9-6-123-15,-60-1 61 0,0 0-61 0,52 2 62 0,4-4-62 0,-56 2 8 16,0 0-8-16,61-1 8 0,7-3-8 0,-68 4-56 0,0 0 56 16,77-2-56-16,10-1 56 0,-87 3 58 15,0 0-58-15,86 0 59 0,0 0-59 0,-86 0 1 0,0 0-1 16,73 2 1-16,-17 1-1 16,-56-3 6-16,0 0-6 0,70 5 7 0,1 6-7 0,-71-11 53 15,0 0-53-15,79 3 54 0,-2-3-54 0,-77 0 13 16,0 0-13-16,73 0 13 0,-8 0-13 0,-65 0 61 15,0 0-61-15,73 0 61 0,4 2-61 0,-77-2 19 16,0 0-19-16,77 0 20 0,2 0-20 0,-79 0-5 0,0 0 5 16,73 0-5-16,-5 1 5 0,-68-1 69 0,0 0-69 0,70 0 70 15,2 0-70-15,-72 0 28 0,0 0-28 16,73-1 28-16,4-1-28 0,-77 2 32 0,0 0-32 0,70-3 32 16,0-4-32-16,-70 7-15 0,0 0 15 0,73-5-15 15,-1-1 15-15,-72 6 45 0,0 0-45 0,77-6 46 16,1-1-46-16,-78 7 36 15,0 0-36-15,77-5 36 0,-7-4-36 0,-70 9 79 16,0 0-79-16,72-7 79 0,-6 0-79 0,-66 7-34 0,0 0 34 0,72-8-33 0,1-1 33 0,-73 9 1 16,0 0-1-16,73-12 1 15,6-7-1-15,-79 19-3 0,0 0 3 0,77-15-2 0,3 1 2 0,-80 14-10 16,0 0 10-16,75-14-10 16,6 2 10-16,-81 12 4 0,0 0-4 0,77-10 5 15,1 3-5-15,-78 7-4 0,0 0 4 0,74-7-4 16,3 5 4-16,-77 2-1 0,0 0 1 0,76-3 0 15,3 6 0-15,-79-3 18 0,0 0-18 0,73 0 18 0,-4 0-18 0,-69 0 15 0,0 0-15 16,73 2 16-16,0-2-16 16,-73 0 6-16,0 0-6 0,77 2 6 0,9 0-6 0,-86-2 4 0,0 0-4 15,78 0 4-15,-1-4-4 0,-77 4 70 16,0 0-70-16,77-2 70 0,2-1-70 0,-79 3-66 0,0 0 66 0,82 0-65 16,4-3 65-16,-86 3 31 15,0 0-31-15,85-2 31 0,1 2-31 0,-86 0-13 0,0 0 13 16,87-2-13-16,-1-1 13 15,-86 3 49-15,0 0-49 0,85-2 50 0,1-1-50 0,-86 3-32 0,0 0 32 16,84-2-32-16,1 0 32 0,-85 2 48 0,0 0-48 0,86-2 48 16,5-1-48-16,-91 3-29 15,0 0 29-15,85-3-29 0,1-1 29 0,-86 4 3 0,0 0-3 16,82 4 4-16,0-1-4 0,-82-3 6 16,0 0-6-16,82 2 7 0,8-1-7 0,-90-1-11 0,0 0 11 0,82 9-11 15,-4-2 11-15,-78-7 32 0,0 0-32 0,77 8 33 16,2-2-33-16,-79-6 25 0,0 0-25 0,80 7 26 15,-3-7-26-15,-77 0 26 0,0 0-26 16,79 0 26-16,-1-4-26 0,-78 4 18 0,0 0-18 0,81-3 18 16,-3-1-18-16,-78 4-14 0,0 0 14 0,81-5-13 0,1-2 13 15,-82 7 0-15,0 0 0 0,73-2 0 16,0 1 0-16,-73 1 2 0,0 0-2 0,72 1 3 16,-2 1-3-16,-70-2 5 0,0 0-5 0,73 0 6 15,-1 0-6-15,-72 0 39 0,0 0-39 0,73-2 40 0,1-1-40 0,-74 3-13 16,0 0 13-16,75-5-12 15,-2 0 12-15,-73 5 5 0,0 0-5 0,77-5 5 0,0-1-5 0,-77 6 1 16,0 0-1-16,77-3 1 0,-4 0-1 0,-73 3-26 0,0 0 26 16,70-4-26-16,4 2 26 15,-74 2 27-15,0 0-27 0,76-1 27 0,-2 1-27 0,-74 0 0 0,0 0 0 16,71 3 0-16,-1 1 0 16,-70-4-7-16,0 0 7 0,68 5-6 0,-6 2 6 0,-62-7-14 15,0 0 14-15,68 8-13 0,2 1 13 0,-70-9 0 16,0 0 0-16,68 7 1 0,0-1-1 0,-68-6-2 15,0 0 2-15,66 9-1 0,-3-4 1 0,-63-5 1 16,0 0-1-16,70 11 1 0,0-3-1 0,-70-8 0 16,0 0 0-16,66 12 0 0,4 4 0 0,-70-16 4 0,0 0-4 0,65 12 4 15,-4 0-4-15,-61-12 3 0,0 0-3 16,65 6 3-16,-2 5-3 0,-63-11-3 0,0 0 3 0,64 7-2 16,6-4 2-16,-70-3-3 0,0 0 3 15,56 3-2-15,-9 1 2 0,-47-4 35 0,0 0-35 0,49 5 36 16,-3-2-36-16,-46-3-6 0,0 0 6 15,52 0-6-15,0 0 6 0,-52 0-26 0,0 0 26 0,72 0-25 16,7 0 25-16,-79 0 12 0,0 0-12 0,71-3 13 0,-6-4-13 16,-65 7-6-16,0 0 6 15,52-3-5-15,-10 1 5 0,-42 2-33 0,0 0 33 0,47-5-33 0,-1 3 33 0,-46 2 33 16,0 0-33-16,47-3 34 16,4 1-34-16,-51 2-6 0,0 0 6 0,47-3-5 15,-5 3 5-15,-42 0 3 0,0 0-3 0,47 0 3 16,2 0-3-16,-49 0 8 0,0 0-8 0,44 0 8 15,-3 0-8-15,-41 0 0 0,0 0 0 0,48 0 1 0,-1-4-1 16,-47 4 15-16,0 0-15 0,44-2 15 0,3 1-15 0,-47 1 3 16,0 0-3-16,40 0 3 0,2 0-3 0,-42 0 6 15,0 0-6-15,38 0 7 0,1-2-7 16,-39 2-34-16,0 0 34 0,35 0-34 0,-2 0 34 0,-33 0 28 0,0 0-28 16,31 0 28-16,1 0-28 0,-32 0-26 15,0 0 26-15,36 0-26 0,3 3 26 0,-39-3 21 16,0 0-21-16,37 6 21 0,3-3-21 15,-40-3-10-15,0 0 10 0,36 2-10 0,1-1 10 0,-37-1-4 0,0 0 4 16,40 0-4-16,-1 0 4 0,-39 0 11 0,0 0-11 0,35 0 11 16,-2-1-11-16,-33 1 9 15,0 0-9-15,35-2 10 0,0-5-10 0,-35 7-13 0,0 0 13 0,38-3-13 16,-3-2 13-16,-35 5 23 16,0 0-23-16,35-4 24 0,-2 1-24 0,-33 3-21 0,0 0 21 15,32-2-21-15,1 2 21 0,-33 0-7 0,0 0 7 16,30-3-6-16,1 3 6 0,-31 0 4 0,0 0-4 0,30-6 4 15,-4 3-4-15,-26 3 2 0,0 0-2 0,30-3 3 16,-6-1-3-16,-24 4-11 0,0 0 11 0,26-3-11 16,1-1 11-16,-27 4 14 0,0 0-14 0,26-1 15 15,-2-5-15-15,-24 6-17 0,0 0 17 0,23-1-17 16,-2-1 17-16,-21 2 34 0,0 0-34 0,21 0 34 0,-2 2-34 16,-19-2-8-16,0 0 8 0,21 0-7 15,-5-2 7-15,-16 2-13 0,0 0 13 0,17 0-12 0,1-2 12 0,-18 2 1 16,0 0-1-16,17 0 2 15,1 0-2-15,-18 0 1 0,0 0-1 0,17 0 1 0,-3 0-1 16,-14 0 0-16,0 0 0 0,16 0 0 0,-2-1 0 0,-14 1-1 16,0 0 1-16,12 0 0 0,-1-4 0 15,-4 4-51-15,1-5 51 0,-8 5-51 0,0 0 51 0,0 0-112 0,0 0 112 16,0 0-111 0,0 0 111-16,0 0-225 0,9 0 225 0,-9 0-224 0,0 0 224 15,0 0-1271-15</inkml:trace>
  <inkml:trace contextRef="#ctx0" brushRef="#br0" timeOffset="42160.68">17606 9053 147 0,'0'0'0'0,"26"5"0"0,16 5 0 16,-42-10 1-16,0 0-1 0,56 12 2 15,12 1-2-15,-68-13 3 0,0 0-3 0,96 15 4 0,23 2-4 16,-119-17 194-16,0 0-194 0,119 19 194 0,5-7-194 0,-124-12 107 16,0 0-107-16,129 14 107 0,4-1-107 0,-133-13-94 0,0 0 94 15,133 11-94-15,1-1 94 0,-134-10 218 16,0 0-218-16,138 3 219 16,2 1-219-16,-140-4 1 0,0 0-1 0,140 5 1 0,1-1-1 0,-141-4-47 15,0 0 47-15,142 1-46 16,5-1 46-16,-147 0 98 0,0 0-98 0,150 4 99 0,-3-1-99 15,-147-3-10-15,0 0 10 0,150 0-10 0,5-3 10 0,-155 3-14 16,0 0 14-16,154-4-13 0,2-1 13 0,-156 5 12 16,0 0-12-16,148-5 13 0,-3-2-13 0,-145 7-2 0,0 0 2 15,145-10-2-15,2 1 2 0,-147 9 105 16,0 0-105-16,140-8 106 0,-7-1-106 0,-133 9-106 0,0 0 106 0,129-10-105 16,-7-1 105-16,-122 11 116 15,0 0-116-15,128-10 116 0,1 2-116 0,-129 8-15 0,0 0 15 16,122-9-15-16,-5 2 15 0,-117 7 89 15,0 0-89-15,112-7 89 0,-2-3-89 0,-110 10-1 0,0 0 1 0,109-7 0 16,-1 0 0-16,-108 7 10 0,0 0-10 0,105-5 10 16,-4-2-10-16,-101 7-11 0,0 0 11 0,96-5-11 15,-5 0 11-15,-91 5 47 0,0 0-47 0,84-5 47 0,-6 0-47 16,-78 5 93-16,0 0-93 0,69-7 94 16,-8 2-94-16,-61 5-38 0,0 0 38 0,61-7-37 15,-2 5 37-15,-59 2-2 0,0 0 2 0,47-3-1 16,-6-4 1-16,-41 7 8 0,0 0-8 0,26-2 9 15,-9 2-9-15,-17 0 5 0,0 0-5 0,16 0 6 0,-5 0-6 0,-11 0-14 16,0 0 14-16,8 0-13 16,-3-3 13-16,-5 3 23 0,0 0-23 0,0 0 24 0,9 0-24 0,-9 0-205 15,0 0 205-15,0 0-205 16,0 0 205-16,0 0-869 0</inkml:trace>
  <inkml:trace contextRef="#ctx0" brushRef="#br0" timeOffset="43100.38">27020 9168 147 0,'0'0'0'0,"0"0"0"0,14 3 0 15,-6-1 1-15,1 2-1 0,3-4 2 0,1-4-2 0,4 4 167 16,4 0-167-16,2 0 167 16,1 0-167-16,4 0 153 0,5 4-153 0,0-8 154 0,2 2-154 15,9 1 232-15,7-1-232 0,1-1 233 0,2-4-233 16,4 5 118-16,3-5-118 0,-3 2 118 0,3 2-118 0,21-1 124 16,16-1-124-16,-11 2 124 0,-1-3-124 15,1 5 87-15,1-1-87 0,-5-1 88 0,1-1-88 0,0 1 98 16,0 1-98-16,-4-1 99 0,1-1-99 15,8 1 34-15,3-1-34 0,-6-1 34 0,-2 0-34 0,3 1 43 16,1 1-43-16,-6-2 44 0,-2 1-44 0,-8 3 68 0,-6-1-68 0,6 2 68 16,-1-5-68-16,-6 5 15 15,-4 0-15-15,-15 2 15 0,-13 1-15 0,2-3 1 0,-6 3-1 0,-1 1 2 16,-3 1-2-16,-4 0 0 16,-5 2 0-16,-4-3 0 0,-2-1 0 15,-3 6-62-15,-5-4 62 0,-2 2-62 0,-3-1 62 0,-8 3-328 16,-3 3 328-16,2-9-328 0,0 3 328 0,-13 0-1100 0</inkml:trace>
  <inkml:trace contextRef="#ctx0" brushRef="#br0" timeOffset="44230.32">1069 10069 1255 0,'0'0'0'0,"0"0"137"0,0 0-137 0,-1-9 138 16,-6-3-138-16,7 12 103 0,0 0-103 0,0-10 103 15,0-2-103-15,0 12-13 16,0 0 13-16,3-8-12 0,2-4 12 0,-5 12 32 0,0 0-32 0,9-12 32 16,3 0-32-16,-12 12-76 0,0 0 76 0,21-13-76 15,5 1 76-15,-26 12-7 0,0 0 7 0,39-13-6 16,8-1 6-16,-47 14 1 0,0 0-1 0,56-12 2 15,5-3-2-15,-61 15-85 0,0 0 85 0,68-18-85 16,6 3 85-16,-74 15 4 0,0 0-4 0,94-22 5 0,23-4-5 16,-117 26 5-16,0 0-5 0,108-26 6 15,4 0-6-15,-112 26 58 0,0 0-58 0,119-22 58 0,1 2-58 0,-120 20 2 16,0 0-2-16,126-21 3 16,7 4-3-16,-133 17 18 0,0 0-18 0,138-12 19 15,9 1-19-15,-147 11 50 0,0 0-50 0,162-3 51 16,11 0-51-16,-173 3 0 0,0 0 0 0,180 0 1 0,11 3-1 15,-191-3-12-15,0 0 12 0,173 12-12 0,-2 0 12 16,-171-12-4-16,0 0 4 0,164 15-4 16,-8-1 4-16,-156-14 23 0,0 0-23 0,148 16 24 0,-5-3-24 0,-143-13 14 0,0 0-14 15,124 18 15-15,-7 0-15 0,-117-18 60 16,0 0-60-16,109 14 60 0,-8-2-60 0,-101-12 42 16,0 0-42-16,96 10 42 0,-5 1-42 0,-91-11-38 15,0 0 38-15,82 7-37 0,-7-4 37 0,-75-3-155 0,0 0 155 16,82 3-154-16,6-3 154 0,80 2-1092 15</inkml:trace>
  <inkml:trace contextRef="#ctx0" brushRef="#br0" timeOffset="45110.64">8975 10376 1244 0,'0'0'0'0,"18"-1"0"0,11-3 0 0,-29 4 74 16,0 0-74-16,11 0 75 15,-4 0-75-15,-7 0-9 0,0 0 9 0,17-3-9 16,9 1 9-16,-26 2 68 0,0 0-68 0,39-3 69 16,12-1-69-16,-51 4-54 0,0 0 54 0,69-5-53 0,14-2 53 0,-83 7-328 15,0 0 328-15,108-9-327 16,21-1 327-16,-129 10-172 0,0 0 172 0,136-10-172 0,11 3 172 15,-147 7-71-15,0 0 71 0,143-9-71 0,8 3 71 0,-151 6-37 16,0 0 37-16,148-6-37 16,-1 3 37-16,-147 3 183 0,0 0-183 0,159 0 183 0,5 2-183 0,-164-2 125 0,0 0-125 15,171 7 125-15,11 1-125 16,-182-8 174-16,0 0-174 0,182 7 174 0,3 2-174 0,-185-9 58 16,0 0-58-16,194 8 59 0,3 2-59 15,-197-10 87-15,0 0-87 0,198 9 88 0,-1-6-88 0,-197-3-44 0,0 0 44 16,199 0-44-16,4 0 44 0,-203 0 112 15,0 0-112-15,204-3 113 0,4-6-113 0,-208 9 0 0,0 0 0 16,200-18 0-16,0-12 0 0,-200 30 14 0,0 0-14 0,198-41 15 16,-2-10-15-16,-196 51 55 0,0 0-55 15,187-47 55-15,-9 1-55 0,-178 46 13 0,0 0-13 0,171-43 13 16,-7 4-13-16,-164 39 39 0,0 0-39 16,154-33 39-16,-6 6-39 0,-148 27 31 0,0 0-31 0,137-24 31 15,-17 5-31-15,-120 19-19 16,0 0 19-16,112-17-18 0,-12-1 18 0,-100 18-585 0,0 0 585 0,82-17-585 15,-19 0 585-15,83-16-305 0</inkml:trace>
  <inkml:trace contextRef="#ctx0" brushRef="#br0" timeOffset="77400.85">5579 11379 147 0,'0'0'0'0,"0"0"0"16,8-4 0-16,-8 4 1 0,0 0-1 0,0 0 2 0,9 4-2 16,-9-4 301-16,0 0-301 0,0 0 302 15,11 1-302-15,-11-1 154 0,0 0-154 0,15 2 155 16,3 1-155-16,-18-3 38 0,0 0-38 0,35 6 39 0,8-5-39 0,-43-1 34 15,0 0-34-15,46 4 34 0,1-1-34 16,-47-3 77-16,0 0-77 0,49 4 78 16,7 1-78-16,-56-5-98 0,0 0 98 0,56 7-97 15,3-6 97-15,-59-1 88 0,0 0-88 0,68 5 88 0,2 1-88 0,-70-6 3 16,0 0-3-16,86 8 4 16,10 1-4-16,-96-9 58 0,0 0-58 0,98 10 59 0,-2-1-59 0,-96-9 24 15,0 0-24-15,98 15 25 0,1-3-25 16,-99-12 17-16,0 0-17 0,91 16 17 0,-2 1-17 0,-89-17 64 15,0 0-64-15,91 19 64 0,3-2-64 16,-94-17 58-16,0 0-58 0,86 17 58 0,0-3-58 0,-86-14 56 16,0 0-56-16,90 10 57 0,5-2-57 0,-95-8 0 0,0 0 0 15,96 12 0-15,7-3 0 0,-103-9-3 16,0 0 3-16,100 16-3 0,1-1 3 0,-101-15 0 0,0 0 0 0,108 21 0 16,4 3 0-16,-112-24 15 15,0 0-15-15,103 27 16 0,0-3-16 0,-103-24-39 0,0 0 39 16,103 28-38-16,2-4 38 0,-105-24 3 0,0 0-3 0,103 20 4 0,-5 1-4 15,-98-21 44-15,0 0-44 0,105 22 44 16,1 2-44-16,-106-24-44 0,0 0 44 0,104 21-43 0,-5-2 43 16,-99-19 74-16,0 0-74 0,105 15 75 15,5-1-75-15,-110-14 5 0,0 0-5 0,105 12 5 16,-2-2-5-16,-103-10 3 0,0 0-3 0,110 15 3 16,2-1-3-16,-112-14 55 0,0 0-55 0,110 16 56 15,0-3-56-15,-110-13-6 0,0 0 6 0,103 12-5 16,0-3 5-16,-103-9-40 0,0 0 40 0,103 9-40 15,2-4 40-15,-105-5 43 0,0 0-43 0,103 7 43 16,0-2-43-16,-103-5 0 0,0 0 0 0,103 3 1 0,2 1-1 16,-105-4 0-16,0 0 0 0,101 3 1 0,-4-1-1 0,-97-2 3 15,0 0-3-15,97 3 4 16,3-1-4-16,-100-2 35 0,0 0-35 0,94 2 36 0,1 1-36 16,-95-3 0-16,0 0 0 0,90 0 0 15,5 2 0-15,-95-2 0 0,0 0 0 0,91 3 1 0,-2-1-1 0,-89-2 0 16,0 0 0-16,87 2 0 15,-1 1 0-15,-86-3 20 0,0 0-20 0,87 0 20 0,6 0-20 0,-93 0-1 16,0 0 1-16,87 0-1 0,-5 0 1 0,-82 0 9 16,0 0-9-16,86 0 10 0,-8 0-10 15,-78 0 57-15,0 0-57 0,84 0 57 0,4 0-57 0,-88 0-9 16,0 0 9-16,80-5-8 0,2 1 8 0,-82 4-1 16,0 0 1-16,82-1-1 0,0-1 1 0,-82 2-40 0,0 0 40 15,86-3-39-15,0-1 39 0,-86 4 36 16,0 0-36-16,87-5 36 0,-1-2-36 0,-86 7 3 0,0 0-3 0,90-5 3 15,5-4-3-15,-95 9-8 16,0 0 8-16,94-8-7 0,-3 1 7 0,-91 7 0 0,0 0 0 0,94-14 0 16,1 4 0-16,-95 10 0 0,0 0 0 0,96-9 0 15,2 3 0-15,-98 6 1 0,0 0-1 0,99-7 1 16,-5 2-1-16,-94 5 9 0,0 0-9 0,100-7 9 0,5-2-9 16,-105 9 0-16,0 0 0 15,103-10 0-15,0-2 0 0,-103 12 15 16,0 0-15-16,107-7 16 0,1 2-16 0,-108 5 1 0,0 0-1 0,107-2 1 0,-3-3-1 0,-104 5 55 15,0 0-55-15,110-10 56 0,2-6-56 16,-112 16-1-16,0 0 1 0,109-17-1 0,-1-4 1 0,-108 21-10 16,0 0 10-16,110-17-9 15,2 0 9-15,-112 17 26 0,0 0-26 0,110-19 26 0,0 4-26 0,-110 15 41 16,0 0-41-16,114-14 41 16,1-1-41-16,-115 15-45 0,0 0 45 0,119-18-44 0,-1 1 44 15,-118 17 5-15,0 0-5 0,123-14 5 16,-3 4-5-16,-120 10 24 0,0 0-24 0,123-10 25 0,1 0-25 0,-124 10 1 15,0 0-1-15,120-12 2 0,1 0-2 0,-121 12 13 0,0 0-13 16,120-9 14-16,1-3-14 0,-121 12 9 16,0 0-9-16,122-9 9 0,0 3-9 0,-122 6-1 0,0 0 1 0,121-6-1 15,-4 1 1-15,-117 5 0 16,0 0 0-16,117-5 1 0,-2-2-1 0,-115 7-2 0,0 0 2 16,116-1-1-16,-3 1 1 0,-113 0 13 15,0 0-13-15,112-6 13 0,0 3-13 0,-112 3-33 0,0 0 33 0,119-7-32 16,0-3 32-16,-119 10 3 0,0 0-3 0,113-7 4 15,-5 0-4-15,-108 7-1 0,0 0 1 0,112-9-1 16,5 6 1-16,-117 3 22 0,0 0-22 0,109-5 22 16,-3 5-22-16,-106 0 0 15,0 0 0-15,103 0 0 0,0 2 0 0,-103-2 27 0,0 0-27 0,102 0 27 16,-4-2-27-16,-98 2 0 0,0 0 0 0,97 0 0 16,-6 0 0-16,-91 0-2 0,0 0 2 0,95 5-1 15,-5-2 1-15,-90-3 15 0,0 0-15 0,86 2 16 16,-7-2-16-16,-79 0 8 0,0 0-8 0,71 2 9 15,-4-2-9-15,-67 0 28 0,0 0-28 0,57 2 28 0,-4 1-28 16,-53-3-37-16,0 0 37 0,40 3-36 16,-9-1 36-16,-31-2-304 0,0 0 304 0,11 9-303 0,-22 1 303 0,11 9-1460 15</inkml:trace>
  <inkml:trace contextRef="#ctx0" brushRef="#br0" timeOffset="110840.46">4214 13544 147 0,'0'0'0'0,"0"0"0"0,9 0 0 0,-9 0 1 0,0 0-1 16,0 0 2-16,5-1-2 0,-5 1 3 15,0 0-3-15,9-2 4 0,3-1-4 0,-12 3 3 16,0 0-3-16,23 1 3 0,10 4-3 0,-33-5 208 0,0 0-208 16,38 11 208-16,6 4-208 0,-44-15-11 0,0 0 11 15,44 19-10-15,6 5 10 0,-50-24-31 0,0 0 31 0,53 24-31 16,-2 4 31-16,-51-28 108 0,0 0-108 15,55 24 109-15,3-2-109 0,-58-22 137 0,0 0-137 0,80 29 137 16,15-3-137-16,-95-26 1 0,0 0-1 0,82 20 1 16,-3-2-1-16,-79-18 46 0,0 0-46 0,73 13 46 15,0-2-46-15,-73-11 0 0,0 0 0 0,77 10 1 16,4-2-1-16,-81-8 47 0,0 0-47 0,78 11 47 16,-4-1-47-16,-74-10 33 0,0 0-33 0,73 7 33 15,-1 1-33-15,-72-8 23 0,0 0-23 0,73 7 24 16,-3-2-24-16,-70-5-2 0,0 0 2 0,70 7-2 15,-2-2 2-15,-68-5 37 0,0 0-37 0,63 9 38 0,3 0-38 0,-66-9 11 16,0 0-11-16,65 8 11 0,-1 3-11 0,-64-11-47 16,0 0 47-16,69 5-46 15,-1 2 46-15,-68-7 36 0,0 0-36 0,56 5 37 16,-9-4-37-16,-47-1 18 0,0 0-18 0,52 4 18 0,-1 1-18 0,-51-5 5 16,0 0-5-16,66 5 5 15,11 2-5-15,-77-7-20 0,0 0 20 0,77 5-19 0,0-3 19 0,-77-2-5 16,0 0 5-16,73-2-5 0,-3-1 5 0,-70 3 144 15,0 0-144-15,70-7 144 0,5 0-144 0,-75 7-160 16,0 0 160-16,75-12-160 0,2 0 160 0,-77 12 38 16,0 0-38-16,74-10 38 0,-5 1-38 0,-69 9 52 0,0 0-52 15,77-8 52-15,4 1-52 0,-81 7 16 0,0 0-16 0,78-6 17 16,3-2-17-16,-81 8 55 0,0 0-55 16,75-5 56-16,-2 1-56 0,-73 4-37 0,0 0 37 0,75-3-36 15,0-1 36-15,-75 4 79 16,0 0-79-16,74-1 79 0,-6-1-79 0,-68 2 5 0,0 0-5 0,70-3 6 15,-4 1-6-15,-66 2 23 0,0 0-23 0,70-2 24 16,0 2-24-16,-70 0-8 0,0 0 8 0,72 0-7 16,-3 0 7-16,-69 0 60 0,0 0-60 0,69 4 61 0,-8 1-61 15,-61-5 1 1,0 0-1-16,54 3 2 0,-5 1-2 0,-49-4 57 0,0 0-57 16,63 1 57-16,12 1-57 0,-75-2 53 0,0 0-53 0,68 2 53 15,-3-1-53-15,-65-1-6 0,0 0 6 0,47 2-5 16,-9 0 5-16,-38-2 67 0,0 0-67 0,39 2 68 15,-8-1-68-15,-31-1-6 0,0 0 6 0,33 2-5 16,-3 1 5-16,-30-3 0 0,0 0 0 0,32 2 0 0,-3 2 0 0,-29-4 41 16,0 0-41-16,26 3 42 0,-3 1-42 15,-23-4-32-15,0 0 32 0,19 1-32 0,-5 1 32 0,-14-2-2 16,0 0 2-16,9 3-1 0,0 3 1 16,-9-6-55-16,0 0 55 0,0 0-55 0,0 12 55 0,0-12-271 15,0 0 271-15,-5 5-271 0,-8 0 271 16,-8 7-1073-16</inkml:trace>
  <inkml:trace contextRef="#ctx0" brushRef="#br0" timeOffset="113300.29">18588 13735 404 0,'0'0'0'0,"56"-2"0"0,36-1 0 0,-3 1 130 16,8-7-130-16,-1 6 130 15,2 0-130-15,-8 1 14 0,-2 2-14 0,-3-2 15 0,1 0-15 16,-86 2-17-16,0 0 17 0,112-1-16 16,12-3 16-16,-124 4-48 0,0 0 48 0,133-1-47 0,10 1 47 15,-143 0 68-15,0 0-68 0,145 1 68 16,2 3-68-16,-147-4 82 0,0 0-82 0,146 5 83 0,1 0-83 0,-147-5-82 15,0 0 82-15,138 12-81 0,-5 0 81 0,-133-12-96 0,0 0 96 16,131 12-95-16,-3-2 95 0,-128-10 200 16,0 0-200-16,125 12 200 0,-6-1-200 0,-119-11-44 15,0 0 44-15,121 10-44 0,-3 0 44 0,-118-10 145 16,0 0-145-16,114 11 146 0,-2-5-146 16,-112-6 34-16,0 0-34 0,112 7 35 0,-4 0-35 15,-108-7-2-15,0 0 2 0,103 7-2 0,-3-2 2 0,-100-5 13 16,0 0-13-16,99 2 14 0,-4 3-14 0,-95-5 37 15,0 0-37-15,94 2 37 0,-7-1-37 0,-87-1-194 0,0 0 194 16,86 0-194-16,-4 0 194 0,-82 0 35 0,0 0-35 0,86 2 36 16,1 0-36-16,-87-2 50 15,0 0-50-15,84 5 50 0,0-3-50 0,-84-2 13 0,0 0-13 0,80 1 13 16,0 1-13-16,-80-2-8 0,0 0 8 0,83 0-7 16,-1 0 7-16,-82 0-3 0,0 0 3 0,78 0-3 15,-1 0 3-15,-77 0-74 0,0 0 74 0,72 0-73 16,-1 2 73-16,-71-2 107 0,0 0-107 0,76 2 107 15,-1 1-107-15,-75-3-44 0,0 0 44 0,71 0-44 0,-1 0 44 0,-70 0 45 16,0 0-45-16,65 0 45 16,-4-3-45-16,-61 3 93 0,0 0-93 0,65-2 94 0,-2 2-94 0,-63 0 20 15,0 0-20-15,64-2 20 16,1 0-20-16,-65 2 1 0,0 0-1 0,52-1 1 0,-8-1-1 0,-44 2 91 16,0 0-91-16,47 0 92 15,-1 0-92-15,-46 0 3 0,0 0-3 0,52 0 4 0,4 0-4 0,-56 0-17 16,0 0 17-16,68 0-16 0,7-3 16 15,-75 3-49-15,0 0 49 0,70-2-48 0,-4-2 48 16,-66 4 5-16,0 0-5 0,69-1 6 0,0-1-6 0,-69 2 8 0,0 0-8 16,67 0 9-16,3 2-9 15,-70-2-15-15,0 0 15 0,68 1-15 0,0 1 15 0,-68-2 17 16,0 0-17-16,68 2 17 0,0 0-17 0,-68-2-5 16,0 0 5-16,72 3-5 0,5-3 5 0,-77 0 4 0,0 0-4 0,73 0 5 15,2 0-5-15,-75 0 4 16,0 0-4-16,72 2 4 0,1 1-4 0,-73-3-64 0,0 0 64 0,79 4-63 15,7-1 63-15,-86-3 53 0,0 0-53 0,80 2 53 16,0-1-53-16,-80-1 7 0,0 0-7 16,82 2 7-16,1 0-7 0,-83-2 0 0,0 0 0 0,82 5 1 15,-2 0-1-15,-80-5-1 0,0 0 1 16,80 7 0-16,-1 0 0 0,-79-7 77 0,0 0-77 0,79 9 78 16,1-4-78-16,-80-5 7 0,0 0-7 15,79 7 8-15,1-1-8 0,-80-6-3 0,0 0 3 0,75 6-2 16,0-1 2-16,-75-5-26 0,0 0 26 0,81 3-25 0,2 1 25 0,-83-4 49 15,0 0-49-15,81 3 50 16,3 0-50-16,-84-3 53 0,0 0-53 0,77 4 53 16,-4 1-53-16,-73-5-25 0,0 0 25 0,79 2-24 15,3 1 24-15,-82-3 12 0,0 0-12 0,78 2 13 0,1 0-13 16,-79-2 31-16,0 0-31 0,73 0 31 16,-5-2-31-16,-68 2-4 0,0 0 4 0,72-2-4 0,1-1 4 0,-73 3 61 15,0 0-61-15,70-5 61 16,-3-2-61-16,-67 7 52 0,0 0-52 0,61-7 53 0,-3-2-53 15,-58 9 4-15,0 0-4 0,43-7 4 0,-6 1-4 0,-37 6 3 0,0 0-3 16,45-7 4-16,4 2-4 16,-49 5-30-16,0 0 30 0,49-4-30 0,2 1 30 0,-51 3 16 0,0 0-16 0,51-2 17 15,1 0-17-15,-52 2 58 16,0 0-58-16,49 0 58 0,0 0-58 0,-49 0-32 0,0 0 32 0,49 2-32 31,0 0 32-31,-49-2 34 0,0 0-34 0,47 1 34 0,-2 5-34 0,-12-6 94 16,-6 0-94-16,-3 1 94 0,-3 1-94 0,-2 0-11 15,-3-2 11-15,-2 0-10 0,-2 0 10 0,-1-2 22 16,-4 0-22-16,-7 2 23 0,7 0-23 0,-7 0-25 0,0 0 25 0,0 0-24 16,0 0 24-16,0 0-50 15,-9-10 50-15,9 10-50 0,-12-12 50 0,-1 3-292 0,-2-4 292 0,-13-8-292 16,-9-5 292-16,-29-20-1084 0</inkml:trace>
  <inkml:trace contextRef="#ctx0" brushRef="#br0" timeOffset="118920.27">2954 15144 147 0,'0'0'0'0,"9"0"0"0,0 2 0 0,-9-2 1 0,0 0-1 0,12 0 2 16,-3-2-2-16,-9 2 3 15,0 0-3-15,12-4 4 0,2 1-4 0,-14 3 99 0,0 0-99 0,30-7 99 16,12-1-99-16,-42 8 131 0,0 0-131 16,35-7 131-16,3 0-131 0,-38 7 137 0,0 0-137 0,40-7 138 15,2 0-138-15,-42 7 139 0,0 0-139 16,47-5 140-16,6 2-140 0,-53 3 48 0,0 0-48 15,52-6 48-15,2 1-48 0,-54 5-247 0,0 0 247 0,62-7-246 16,-1 1 246-16,-61 6 202 0,0 0-202 0,59-7 202 16,0 1-202-16,-59 6 0 0,0 0 0 0,67 0 0 15,10 0 0-15,-77 0 40 0,0 0-40 0,73 2 41 16,-1 5-41-16,-72-7 22 0,0 0-22 0,56 9 23 0,-13 3-23 16,-43-12-12-16,0 0 12 0,44 13-12 15,-2 1 12-15,-42-14 68 0,0 0-68 0,44 14 68 0,-1 1-68 16,-43-15-32-16,0 0 32 15,47 14-32-15,4 0 32 0,-51-14 39 0,0 0-39 0,49 13 39 0,5 1-39 16,-54-14 46-16,0 0-46 0,47 14 47 0,-3 0-47 0,-44-14 67 0,0 0-67 16,47 15 67-1,-3 1-67-15,-44-16-36 0,0 0 36 0,47 15-35 0,0-1 35 0,-47-14 13 16,0 0-13-16,47 13 14 0,2-1-14 16,-49-12 6-16,0 0-6 0,63 16 6 0,4-1-6 0,-22-4-12 15,-10-3 12-15,-5-1-12 16,-8-3 12-16,3-1-4 0,-6 0 4 0,2 1-3 0,0-2 3 0,0 1-62 15,0 0 62-15,-4-1-61 0,-3-2 61 0,7 0 37 0,-3 0-37 0,-1 0 38 16,1-2-38-16,6 2 6 16,4-1-6-16,-9-1 7 0,-5 2-7 0,7-3 2 0,0 1-2 15,2 0 2-15,-2-1-2 0,5 1 3 16,-3-3-3-16,-2 1 4 0,0 3-4 0,-21 1 18 0,0 0-18 0,30-4 18 16,-1 1-18-16,3-1-148 15,-3 1 148-15,-6 0-147 0,-4 1 147 16,4 0 36-16,3 0-36 0,-10-1 36 0,-2 0-36 0,3-1-35 15,8 1 35-15,-8-1-35 0,3-1 35 0,1 0-2 0,0 1 2 16,-4-1-1-16,-3 2 1 0,-14 3 4 0,0 0-4 16,28-9 4-16,10-3-4 0,-6 2 0 0,3-2 0 15,-6 3 1-15,-4 6-1 0,1-4-2 0,0 4 2 0,-8-1-1 0,-6 1 1 16,11-1 71-16,-2 3-71 0,-4-1 71 16,-5-1-71-16,6 1-2 0,3 0 2 0,-2 0-1 15,2-1 1-15,4 0 0 0,-3-1 0 0,-6 1 0 16,-2-1 0-16,3 3-7 0,1 1 7 0,-2-4-7 15,-2 1 7-15,3 1-41 0,1-2 41 0,-3 4-41 0,-4-3 41 0,6 1-2 16,2 1 2-16,-1-1-2 0,-1 0 2 16,4 0-4-16,7 2 4 0,-7-1-4 0,-5-1 4 0,7 0-60 15,-2-1 60-15,-4-1-60 0,-5 1 60 16,8 0 56-16,-1 1-56 0,-2 0 57 0,-6-1-57 0,4 1-8 16,-1 0 8-16,-1 1-7 0,-1-1 7 15,2 0 3-15,-2 2-3 0,2-2 3 16,-2 1-3-16,6-1-38 0,-4-1 38 0,1 1-38 0,-2-2 38 0,4 4 34 0,4 0-34 0,-7 0 35 15,-2 0-35-15,2 0-86 16,7 0 86-16,-3-1-86 0,-1-1 86 0,4 2 56 0,5-5-56 0,-5 3 57 16,-3 2-57-16,3 2 0 15,-4 0 0-15,1 1 0 0,-4-3 0 0,3 0 53 0,1 0-53 0,-3 0 54 16,3 0-54-16,-1-3-108 16,4 1 108-16,-3 2-108 0,3 0 108 0,0 0 109 0,5 0-109 15,-7 0 110-15,0 0-110 0,8-2-7 16,2 0 7-16,-6 1-6 0,-6-1 6 0,8 0-23 0,1 1 23 0,-5-1-22 15,-3 0 22-15,4 2 18 16,3 0-18-16,-3 0 18 0,-1 0-18 0,6 0-33 0,-1 2 33 0,-2-2-32 16,2-2 32-16,4 2-1 0,2 2 1 0,3 0-1 15,7-1 1-15,-8-1 75 0,1 0-75 0,-1 0 76 16,-8 0-76-16,4-1 37 0,-4-1-37 0,0 0 38 16,-2-1-38-16,4 1-45 0,2 0 45 0,-6 1-44 15,-6-1 44-15,12 2 96 0,1 0-96 0,-10-2 97 0,-3-1-97 16,11-1 12-16,6 1-12 15,-3-1 13-15,-3-1-13 0,6 4 18 0,2-3-18 0,-7 2 19 0,-11 1-19 16,9-1 3-16,3 2-3 0,-1-2 3 0,8 0-3 0,1 2 1 16,5 2-1-16,-23-4 2 15,-13-1-2-15,10 1 32 0,-1-1-32 0,13-1 33 0,8-1-33 0,-1 2-9 16,0-2 9-16,-8 3-8 16,3 4 8-16,-2-2-13 0,-4 0 13 0,3 0-12 0,-2 0 12 0,2 3-34 15,3 2 34-15,-2-3-33 0,-1-2 33 16,1 2 48-16,0 1-48 0,-2 1 48 0,0-3-48 0,-2 6-31 15,3 4 31-15,-6-8-31 0,-2 2 31 0,5 0 20 16,1-1-20-16,2 1 20 0,4 0-20 0,-1 0 43 16,-2 0-43-16,-1 0 44 0,-1 1-44 0,-3-1 47 0,-1 0-47 15,-1 0 48-15,0-2-48 0,1 3-2 16,-3-3 2-16,-3 0-1 0,-1-1 1 0,4 2-2 0,2-1 2 16,-2 0-2-16,5 3 2 0,-3-1-64 0,4 0 64 0,-4-2-63 15,2 2 63 1,-3-3 47-16,3 0-47 0,1 0 48 0,-5-1-48 0,5 5-2 0,-3-5 2 0,-2 1-1 15,-4 0 1-15,4-1-2 0,2 1 2 0,-2 0-2 16,0-2 2-16,-2 2 17 0,6-2-17 0,-8 1 17 16,1-1-17-16,3 2 3 0,0 1-3 15,-1-1 4-15,7-2-4 0,-1 0 23 0,0 2-23 0,-3 0 24 16,-2-2-24-16,3 1-11 0,-3 1 11 0,2 0-10 16,-6-2 10-16,4 1-25 0,0 1 25 0,-3 0-24 15,1 1 24-15,0 1 1 0,-1-1-1 0,-4-1 2 16,1 0-2-16,3 1 66 0,-1-1-66 0,1 1 66 15,-1-1-66-15,4 3-81 0,5 0 81 0,-5-1-81 0,-3-1 81 0,1 0-38 16,2-1 38-16,0 2-38 16,0-1 38-16,0 2-22 0,-2 0 22 0,-3 0-22 0,-4-1 22 0,2-1-52 15,0 2 52-15,-3-5-51 0,-3 0 51 16,6 2-78-16,0 2 78 0,-1-3-78 0,-1 1 78 16,2 2 53-16,1-4-53 0,-4 1 53 15,-2 1-53-15,3 1-42 0,4 1 42 0,-6-2-41 0,2-1 41 0,4 1-1 16,3 0 1-16,-1-1 0 15,1 1 0-15,4 0-33 0,3 1 33 0,-9-1-32 0,-1-2 32 0,3 0 0 16,6 0 0-16,-8 0 0 0,-3 0 0 16,5 2 15-16,1 1-15 0,-5-3 16 0,-4 0-16 15,5 0-61-15,1 0 61 0,1 0-61 0,-4 0 61 0,5 0 15 0,0 0-15 0,-2 0 15 16,-1 0-15-16,5 2-146 16,-2 0 146-16,1-2-146 0,-1-2 146 0,5 2 79 0,2 0-79 15,-5 0 80-15,-3-2-80 0,5 2-46 0,1-2 46 0,-3 2-46 0,-2-1 46 16,2-1 56-16,2 0-56 15,-4 1 56-15,0-1-56 0,2 0 36 0,0 2-36 0,-8 0 37 16,-13 0-37-16,0 0 7 0,10-2-7 16,-10 2 8-16,10-3-8 0,4 1 39 0,7 1-39 0,-10 1 40 15,-4 0-40-15,7 0-22 0,7 0 22 0,-7 0-22 16,-5-2 22-16,20 0 30 0,13-1-30 0,-21 1 30 0,-12 0-30 16,14 1-8-16,10 1 8 0,-11 0-8 15,-4-4 8-15,8 2 18 0,7-1-18 0,-12 1 18 0,-1 0-18 16,4 2-8-1,-1-3 8-15,1 1-7 0,2-1 7 0,13-1 1 0,8 1-1 0,-21 0 1 16,-10 1-1-16,15 0-1 0,8 0 1 0,-13 2 0 0,-5 0 0 0,7 0-95 16,3-1 95-16,1-1-95 15,-2 0 95-15,1 1 64 0,2 1-64 0,-7-2 65 16,-5-2-65-16,9 3-27 0,2-3 27 0,-1 3-27 16,2-3 27-16,-1 2 35 0,-1-1-35 0,-5 3 35 0,0-3-35 15,1 1 0-15,2 0 0 0,-6 0 1 16,-2 1-1-16,5-1-9 0,0 2 9 0,1-3-8 0,1-1 8 0,7 2 0 15,5-1 0-15,-11 1 0 16,-4 1 0-16,6-6 38 0,3-2-38 0,1 6 38 0,-1 1-38 16,0 0-42-16,1 1 42 0,-7-1-42 0,-4 2 42 0,7 0 5 0,3-2-5 15,4 0 5-15,2-1-5 0,0 0 1 16,4-1-1-16,-7 1 2 0,1 1-2 0,-1 0-11 0,-2 2 11 0,3-2-10 16,-1 2 10-16,0-3-51 15,3 0 51-15,2-1-50 0,-4 1 50 0,1-1 23 0,-1 3-23 0,2-1 24 16,-1 2-24-1,-1 0 3-15,-3 0-3 0,0 0 4 0,0-2-4 0,3 2 0 0,4 0 0 16,-1 0 0-16,-1 0 0 0,3 0 1 0,-2 0-1 0,1 0 2 16,-7-2-2-16,5 2 1 15,2-1-1-15,0 1 1 0,1 0-1 0,-3 1 0 0,-1 1 0 16,3-2 1-16,-4 0-1 0,1 0-2 0,-4-2 2 0,3 2-1 16,0 0 1-16,-38 0 6 0,0 0-6 0,48 0 7 15,8 0-7-15,-56 0 24 0,0 0-24 0,62 2 25 16,7 0-25-16,-69-2 60 0,0 0-60 0,82 2 60 15,12-2-60-15,-94 0 0 0,0 0 0 0,89 1 0 16,-1 1 0-16,-88-2-12 0,0 0 12 0,85 3-12 16,1 3 12-16,-86-6 33 0,0 0-33 0,78 3 34 0,3 0-34 0,-81-3-26 15,0 0 26-15,77 2-25 16,1 0 25-16,-78-2-1 0,0 0 1 0,79 3-1 0,1 3 1 16,-80-6 1-16,0 0-1 0,77 1 1 15,-4 3-1-15,-73-4 13 0,0 0-13 0,77 1 14 0,2 1-14 0,-79-2-55 16,0 0 55-16,77 0-54 0,0 0 54 0,-77 0 78 15,0 0-78-15,71 0 79 0,-1 0-79 0,-70 0 0 16,0 0 0-16,70 0 0 0,-3 2 0 0,-67-2-9 0,0 0 9 0,71 0-9 31,-1 0 9-31,-70 0-20 0,0 0 20 0,70 0-19 0,-4-2 19 0,-66 2-2 0,0 0 2 0,65 0-1 16,-4-2 1 0,-61 2-1-16,0 0 1 0,53 0 0 0,-8-1 0 0,-45 1 37 0,0 0-37 15,52-2 38-15,1 0-38 0,-53 2 7 0,0 0-7 16,63-1 7-16,7-5-7 0,-70 6 0 15,0 0 0-15,55-3 0 0,-7-1 0 0,-48 4 7 16,0 0-7-16,68 0 8 0,9-3-8 0,-77 3 54 16,0 0-54-16,71-2 54 0,1 1-54 0,-72 1-45 0,0 0 45 0,65-2-45 15,-1 2 45-15,-64 0 0 0,0 0 0 0,72 0 0 16,3-2 0-16,-75 2 76 0,0 0-76 0,72 0 76 16,-3-2-76-16,-69 2 41 0,0 0-41 15,70 0 42-15,0 0-42 0,-70 0-23 0,0 0 23 0,72 2-22 16,-2 0 22-16,-70-2-8 0,0 0 8 15,73 2-8-15,1 1 8 0,-74-3-1 0,0 0 1 0,75 3 0 16,0 3 0-16,-75-6 24 0,0 0-24 0,75 7 25 0,2-6-25 0,-77-1-45 16,0 0 45-16,75 5-44 15,2-1 44-15,-77-4-57 0,0 0 57 0,73 3-56 16,-5 1 56-16,-68-4-50 0,0 0 50 0,68 3-50 16,-3 1 50-16,-65-4 0 0,0 0 0 0,65 3 1 15,-1 0-1-15,-64-3-4 0,0 0 4 0,49 4-4 16,-10-2 4-16,-39-2 47 0,0 0-47 0,40 3 47 0,-2 2-47 0,-38-5-4 15,0 0 4-15,35 7-3 0,-2-5 3 0,-33-2 1 16,0 0-1-16,35 3 2 0,0 1-2 0,-35-4-59 16,0 0 59-16,37 3-58 0,0-3 58 0,-37 0-188 0,0 0 188 15,36 2-188-15,3-2 188 0,36 1-745 16</inkml:trace>
  <inkml:trace contextRef="#ctx0" brushRef="#br0" timeOffset="145210.4499">11110 16265 147 0,'0'0'0'0,"9"0"0"0,5 0 0 16,10-4 152-16,6-1-152 0,-7 0 153 16,-2 0-153-16,5 1 153 0,4 1-153 0,-4-1 154 15,-4 1-154-15,5 0 138 0,-3 1-138 0,1 0 138 16,1-1-138-16,2 1-82 0,1 0 82 0,1 1-82 0,-4 1 82 16,4 0 60-16,0 1-60 0,3-1 61 15,2 0-61-15,2 2 36 0,3 1-36 0,-9-3 36 16,-1 0-36-16,5 0 69 0,0-1-69 0,3 1 70 15,-3-2-70-15,7 2 62 0,-3 2-62 0,1-2 62 0,2-2-62 16,0 0 0-16,1 1 0 0,-6-3 0 0,-4 1 0 0,6-2 76 16,-4-1-76-16,3 1 76 0,2-2-76 0,6 2 21 15,1 0-21-15,-4 0 21 0,-2 1-21 0,-1-1 44 0,0 0-44 16,-2 0 44-16,1-2-44 16,1 0 0-16,2-1 0 0,-4 6 0 15,1-5 0-15,8 2 13 0,2-2-13 0,-2 2 13 16,-1-2-13-16,-3 2 56 0,1 2-56 0,-4-3 56 0,-3 0-56 0,6 2-1 15,-1 1 1-15,2-3-1 0,0 1 1 0,-1 0-4 0,3-2 4 0,-2 4-4 16,-1-1 4-16,-1 3 11 16,2 1-11-16,-4 0 11 0,2 0-11 0,2 0-1 0,3-2 1 15,0 2-1-15,0-2 1 0,2 2-4 0,0 0 4 16,-2 0-3-16,0 0 3 0,2 0 0 0,-2-1 0 0,6 1 0 16,1 0 0-16,-2 0 47 15,-1 0-47-15,-2 1 48 0,-2 1-48 0,0 0-4 0,1 1 4 0,-1-3-4 16,3 0 4-16,3-2-1 15,-6 1 1-15,2-1-1 0,-2 2 1 0,-2 0-1 0,1 0 1 0,-2-2 0 16,1 1 0-16,4-1 15 0,0 2-15 0,3 0 16 16,1-2-16-16,-1 2-31 0,-1 0 31 0,-1-2-31 15,-1 1 31-15,4-1 50 0,3 0-50 0,-2 1 50 0,-7 1-50 16,-2 0-54-16,1-2 54 0,-2 2-54 16,-3 0 54-16,0 2 64 0,-3-1-64 15,4 1 65-15,-2 1-65 0,6 1-40 0,-1 1 40 0,0-3-40 16,-1-1 40-16,0 1-1 0,0 2 1 0,-3-1 0 15,0 2 0-15,1-1-26 0,1-1 26 0,-1 0-25 16,5-1 25-16,-5 2-45 0,2-3 45 0,-4 3-45 16,2-1 45-16,-2 1 9 0,-1 1-9 0,-3-5 10 0,3 2-10 0,3-1-43 15,3-1 43-15,2 0-42 16,-3 0 42-16,3 0 28 0,-5 0-28 0,2 2 28 0,-2 0-28 0,1-1 8 16,1 3-8-16,-2-2 8 0,2-1-8 15,1 1 17-15,2-2-17 0,2 2 17 0,-2-2-17 16,2 1-1-16,-1 3 1 0,-1-2 0 0,-5-1 0 15,10-1 10-15,-1 0-10 0,-2 0 11 0,-2 0-11 0,2 2-9 16,1 0 9-16,-2-1-9 0,-1 3 9 0,-4-2 38 0,3-2-38 16,6 3 39-16,-1-3-39 0,-2 0 6 0,0 3-6 15,1-1 6-15,1 0-6 0,-2 0 12 0,0 1-12 0,-4-1 13 16,1-1-13-16,3 1-1 16,3-2 1-16,-1 2 0 0,-1 1 0 0,-1 1 45 15,-1-3-45-15,2 1 45 0,-3 0-45 0,2 0-12 16,5-2 12-16,-6 1-12 0,1-1 12 0,22 2-69 0,20 1 69 0,-44-1-69 15,-29-2 69-15,17 0 76 0,0 0-76 16,3 0 76-16,4-2-76 0,-2 2 2 0,2 2-2 16,-2 0 2-16,0-2-2 0,1 2 21 0,-8-1-21 0,2 1 21 0,0 0-21 15,-6-1-20-15,1 1 20 0,-2 0-20 16,-4 1 20-16,4 2-85 0,0-1 85 0,0-1-85 16,0 1 85-16,-7 1-65 0,0 0 65 0,-2 0-65 15,2 0 65-15,-8-1-320 0,-1-2 320 0,2 1-319 16,-5 0 319-16,13 4-614 0</inkml:trace>
  <inkml:trace contextRef="#ctx0" brushRef="#br0" timeOffset="146910.75">22329 16332 819 0,'0'0'0'0,"10"18"0"0,6 15 0 16,-13-28 152-16,-6-10-152 0,6 10 152 15,2 7-152-15,-5-12 191 0,0 0-191 0,-1-10 192 0,-5-7-192 0,6-2 74 16,0-2-74-16,4 7 75 0,3 1-75 0,2 8 29 0,-1 5-29 16,8 0 29-16,3 1-29 0,4 1 47 15,3 1-47-15,4-1 47 0,3-2-47 0,4 5 48 0,5 4-48 0,-4-4 48 16,2-1-48-16,-1-3 47 16,1 1-47-16,7 0 47 0,6 1-47 0,1 1 37 0,2-1-37 15,-4 0 38-15,2 3-38 16,2-1 74-16,2 2-74 0,0-4 74 0,-1 0-74 0,22-3 5 0,12-3-5 0,-8 3 6 15,-2 2-6-15,4-4 67 0,5-3-67 0,-10-2 68 16,0-2-68-16,6 4 0 0,1 4 0 16,-1-10 1-16,1-3-1 0,2 4-3 0,0 2 3 15,1 2-3-15,2 3 3 0,1-2 36 0,1 0-36 0,-5 5 37 16,-1 1-37-16,9 5-33 0,5 0 33 0,-8-2-33 16,-5-2 33-16,13-1 42 0,4 1-42 0,-8 0 42 15,3-2-42-15,8 0 17 0,1 0-17 0,-4 1 17 16,-3 3-17-16,6 1 0 0,-3 2 0 0,1-7 0 15,-4-4 0-15,3-2-1 0,3-1 1 0,-8 7-1 0,-3 5 1 16,5-5 7-16,2 0-7 0,-4 2 8 0,-3-1-8 0,-2 1 3 16,-2 1-3-16,3-3 3 15,-3 4-3-15,2-4 13 0,0 0-13 0,0-4 14 0,-1-6-14 16,1-2 56-16,0-2-56 0,-7 1 56 0,-5-1-56 0,7 0 0 16,1 1 0-16,-6 1 0 0,-8 0 0 0,1 1 23 15,-6 1-23-15,6 0 24 16,0 1-24-16,-8-1 0 0,1-2 0 0,-9 1 1 15,-9-1-1-15,7 2-40 0,2 0 40 0,-18 0-39 16,-8 1 39-16,2 0-7 0,-5 2 7 0,0-1-6 0,-5 1 6 16,-2-2-72-16,-3 1 72 0,-1-1-72 0,-8 2 72 0,-1 2-218 0,-3 0 218 15,-4 0-217-15,-2-7 217 16,7-5-1402-16</inkml:trace>
</inkml:ink>
</file>

<file path=ppt/ink/ink7.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56:39.016"/>
    </inkml:context>
    <inkml:brush xml:id="br0">
      <inkml:brushProperty name="width" value="0.05292" units="cm"/>
      <inkml:brushProperty name="height" value="0.05292" units="cm"/>
      <inkml:brushProperty name="color" value="#FF0000"/>
    </inkml:brush>
  </inkml:definitions>
  <inkml:trace contextRef="#ctx0" brushRef="#br0">5907 10608 147 0,'0'0'0'0,"-30"9"0"0,-19-1 0 0,20-3 1 16,8-1-1-16,38-9 2 0,27-11-2 0,-7 7 3 15,-2 6-3-15,-9-4 4 0,-5 2-4 0,-7 5 3 0,-9 0-3 0,-5 0 3 16,7 0-3-16,-7 0 1 16,0 0-1-16,0 0 2 0,-7 0-2 0,2 0 1 0,-4 0-1 15,-3 2 1-15,-2 1-1 0,-11 4-67 16</inkml:trace>
  <inkml:trace contextRef="#ctx0" brushRef="#br0" timeOffset="300.58">5601 10764 147 0,'0'0'0'0,"0"0"0"0,0 0 0 15,0 0 1-15,9-2-1 0,12-4 2 0,9-6-2 16,5-1 161-16,3 0-161 0,-12 4 162 0,-13 4-162 16,6-2 113-16,2 2-113 0,12-7 113 0,5-3-113 0,-6-1 23 15,1 8-23-15,-7-4 24 0,-8 1-24 16,3 1 10-16,-4 0-10 0,-5 3 10 0,-3 2-10 0,0 1-9 15,5 1 9-15,-9 1-9 0,-1-1 9 0,-4 3-201 16,12-4 201-16,-12 4-200 0,9-2 200 0,-1 1-151 16</inkml:trace>
  <inkml:trace contextRef="#ctx0" brushRef="#br0" timeOffset="30745.51">4046 10320 147 0,'0'0'0'0,"0"0"0"0,0 0 0 0,0 0 1 16,0 0-1-16,0 0 2 0,0 0-2 0,0 0 3 16,0 0-3-16,0 0 4 0,0 0-4 0,0 0 3 0,0 0-3 0,0 0 3 15,0 0-3-15,0 0 1 0,0 0-1 16,0 0 2-16,0 0-2 0,0 0 1 0,0 0-1 0,0 0 1 16,14 20-1-16,-8-10 143 0,1-1-143 0,-2-4 144 15,-2 2-144-15,-3-7 108 0,9 5-108 0,-9-5 109 16,-3 7-109-16,3-7 137 0,0 0-137 0,0 0 138 0,-9 4-138 15,9-4 21 1,-12 1-21-16,12-1 21 0,-6 4-21 0,6-4 122 0,0 0-122 0,0 0 123 0,0 0-123 0,0 0-86 16,0 0 86-16,0 0-85 15,0 0 85-15,0 0 25 0,6-9-25 0,-6 9 26 0,8-8-26 0,-1-1-13 16,6 2 13-16,-8 0-12 16,4 2 12-16,-1-5 18 0,-2 1-18 0,1 4 19 0,1-2-19 0,1 2-6 15,0-2 6-15,-1 4-6 0,-2 1 6 16,2-1 10-16,5-1-10 0,-5 2 10 0,-1 1-10 15,2-1-14-15,0-1 14 0,0 3-13 16,-1 0 13-16,1 0-74 0,0 3 74 0,0 6-74 0,-1-1 74 0,1 4-8 16,0-2 8-16,-4 2-8 0,2 2 8 0,2-2 2 0,-4 0-2 15,-2 0 2-15,3-1-2 0,-6-3 75 16,0 1-75-16,0 1 76 0,0-5-76 0,0 2 35 0,-2-2-35 16,2-5 35-16,-4 9-35 0,4-9 43 15,-8 5-43-15,8-5 44 0,-13 5-44 0,13-5 58 16,-12 3-58-16,12-3 58 0,-8 4-58 0,8-4 2 15,-11 2-2-15,4-2 3 0,-2 0-3 0,4-2 36 0,-4-2-36 16,9 4 36-16,-8-6-36 0,8 6-54 0,-9-7 54 0,9 7-54 16,-9-7 54-16,9 7 51 0,-9-10-51 0,2 3 51 15,2 2-51-15,2-4-4 0,-1-1 4 16,2 1-3-16,-1 2 3 0,3 0-10 16,-4 1 10-16,4 6-9 0,-5-11 9 0,5 11 2 0,0-12-2 0,0 7 2 15,0-4-2-15,4 3-22 0,1-3 22 0,-2 4-22 16,-1-2 22-16,5 0-1 0,-2 2 1 0,4 2 0 15,-5-3 0-15,4 0-10 0,-2-1 10 0,-6 7-9 16,7-9 9-16,-7 9-108 0,10-5 108 0,-10 5-107 16,12-2 107-16,-12 2 9 0,9-5-9 0,-9 5 10 15,12 4-10-15,-12-4-1 0,6 1 1 0,-6-1 0 16,0 0 0-16,0 0-67 0,0 0 67 0,0 0-67 0,0 7 67 0,0-7 15 16,0 0-15-16,0 0 16 0,0 9-16 15,0-9 55-15,0 0-55 0,0 0 56 0,-6 7-56 0,6-7-16 16,-8 8 16-16,8-8-15 15,-9 12 15-15,9-12 46 0,-12 7-46 0,6-5 46 0,-2-1-46 0,8-1 3 16,-9 4-3-16,9-4 3 0,-9 2-3 0,9-2 15 0,-7 3-15 16,7-3 16-16,-9 0-16 0,9 0 57 15,-8 0-57-15,8 0 58 0,-9 3-58 0,9-3-25 0,0 0 25 0,0 0-24 16,0 0 24-16,0 0 0 16,0 0 0-16,0 0 0 0,0 0 0 0,0 0-16 15,0 0 16-15,0 0-15 0,0 0 15 0,0 0 12 16,0 0-12-16,0 0 13 0,0 0-13 0,0 0-15 0,0 0 15 15,0 0-15-15,0 0 15 0,0 0-1 0,0 0 1 0,0 0-1 16,0 0 1-16,0 0 33 0,0 0-33 16,0 0 34-16,0 0-34 0,0 0-3 0,0 0 3 0,0 0-3 15,0 0 3-15,0 0 0 0,0 0 0 0,0 0 0 0,0 9 0 16,0-9-2-16,0 0 2 0,0 0-2 16,0 12 2-16,0-12 18 0,0 0-18 0,0 0 19 15,-4 7-19-15,4-7 4 0,0 0-4 0,0 0 5 16,-1 9-5-16,1-9-9 0,0 0 9 15,0 0-8-15,0 0 8 0,0 0-10 0,0 0 10 0,0 0-9 16,0 0 9-16,0 0 48 0,0 0-48 0,0 0 49 0,0 0-49 16,0 0 1-16,0 0-1 0,0 0 1 15,0 0-1-15,0 0-4 0,0 0 4 0,0 0-4 16,-9-4 4-16,9 4 0 0,0 0 0 0,0 0 0 16,-9-5 0-16,9 5 10 0,0 0-10 0,0 0 10 0,-12-4-10 0,12 4 16 15,0 0-16-15,0 0 17 16,-12-3-17-16,12 3 4 0,0 0-4 0,0 0 5 15,-9 3-5-15,9-3 14 0,0 0-14 0,0 0 15 0,-9 2-15 0,9-2 22 0,0 0-22 16,0 0 23-16,-8 7-23 16,8-7-5-16,0 0 5 0,0 0-5 0,-9 7 5 0,9-7-37 15,0 0 37-15,0 0-37 0,-12 9 37 0,12-9 0 16,0 0 0-16,-6 5 1 0,-2 2-1 0,8-7 23 0,0 0-23 16,-9 3 24-16,2 2-24 0,7-5 0 15,0 0 0-15,-5 4 1 0,-1-1-1 0,6-3 5 0,0 0-5 16,0 0 5-16,-8 3-5 0,8-3 38 15,0 0-38-15,0 0 38 0,0 0-38 16,0 0 25-16,0 0-25 0,0 0 26 0,0 0-26 0,0 0 35 0,0 0-35 0,0 0 35 16,0 0-35-16,0 0 7 0,0 0-7 0,0 0 8 15,0 0-8-15,0 0 2 0,0 0-2 0,0 0 2 16,0 0-2-16,0 0 0 16,0 0 0-16,0 0 0 0,0 0 0 0,0 0-117 0,0 0 117 15,0 0-117-15,0 0 117 0,0 0-1069 0</inkml:trace>
  <inkml:trace contextRef="#ctx0" brushRef="#br0" timeOffset="34050.25">3840 16460 1087 0,'0'0'0'0,"-12"-1"237"0,-5-1-237 0,4-3 237 15,1-4-237-15,12 9 127 0,0 0-127 0,-9-7 128 0,4 4-128 16,5 3 111-16,-9-7-111 0,9 7 111 15,0 0-111-15,0 0 57 0,0 0-57 0,0 0 58 0,0 0-58 16,0 0 0-16,0 0 0 0,0 0 0 0,9 7 0 0,0-2 14 16,3 3-14-16,6 8 15 0,-1 5-15 15,-17-21 0-15,0 0 0 0,24 27 0 0,3 2 0 0,-1-3 0 16,0 0 0-16,-5-6 1 0,2-1-1 16,1-3-5-16,-5-6 5 0,2-3-5 15,0-6 5-15,-21-1 1 0,0 0-1 0,21-3 1 16,2-7-1-16,7-4 95 0,5-3-95 0,12-28 96 0,9-18-96 0,-56 63 82 15,0 0-82-15,112-110 82 0,34-41-82 0,3 8-52 0,8-11 52 0,9 1-51 16,2-3 51-16,164-153-1748 16</inkml:trace>
  <inkml:trace contextRef="#ctx0" brushRef="#br0" timeOffset="54709.82">13533 12673 147 0,'0'0'0'0,"0"0"0"0,0 0 0 0,0 0 1 16,-17-11-1-16,8 6 2 15,2 0-2-15,-2 2 3 0,-3-6-3 0,3 5 4 0,1-2-4 0,-3 0 3 16,-4 3-3-16,4 0 3 0,2 1-3 0,-1 0 1 0,-1 2-1 16,-1 0 2-16,3 2-2 0,1 3 1 15,-5-2-1-15,3 4 1 0,-2 2-1 0,-9 6-67 16</inkml:trace>
  <inkml:trace contextRef="#ctx0" brushRef="#br0" timeOffset="55055.93">13266 12709 147 0,'0'0'0'0,"-9"5"0"0,-3 5 0 0,0-1 91 15,0 1-91-15,-2 4 91 0,0-1-91 16,1 5 16-16,5-1-16 0,-5 5 17 0,0-3-17 15,13-19 0-15,0 0 0 0,-16 26 0 0,-2 5 0 0,18-31 156 0,0 0-156 0,-21 29 157 16,-1 5-157-16,22-34 153 16,0 0-153-16,-21 33 154 0,3 1-154 0,18-34-48 0,0 0 48 0,-16 41-48 15,6 7 48-15,10-48-30 0,0 0 30 16,-9 53-30-16,6 6 30 0,3-59 19 0,0 0-19 0,0 55 20 16,3-2-20-16,-3-53-14 0,0 0 14 0,9 53-13 15,3 0 13-15,-12-53-31 0,0 0 31 0,26 69-31 16,6 12 31-16,-32-81-208 0,0 0 208 15,33 73-207-15,6-1 207 0,-39-72 97 0,0 0-97 0,34 61 98 16,-2-10-98-16,-32-51-145 0,0 0 145 0,30 36-144 0,-6-15 144 16,-24-21 148-16,0 0-148 0,26 19 149 15,4-13-149-15,-30-6 94 0,0 0-94 0,37 6 94 0,8-6-94 0,-45 0 68 16,0 0-68-16,44-7 68 16,-2-2-68-16,-42 9 86 0,0 0-86 0,43-12 87 0,-2-5-87 0,-41 17-1 15,0 0 1-15,42-24-1 16,-4-7 1-16,-38 31 84 0,0 0-84 0,40-39 84 15,2-13-84-15,-42 52-60 0,0 0 60 0,51-69-60 16,10-10 60-16,-61 79-321 0,0 0 321 0,59-79-320 16,2-5 320-16,60-77-210 0</inkml:trace>
  <inkml:trace contextRef="#ctx0" brushRef="#br0" timeOffset="55209.85">14120 13117 147 0,'0'0'0'0,"2"-21"0"0,3-9 0 16,-5 30 1-16,0 0-1 0,0-52 2 0,0-11-2 0,0 63 296 16,0 0-296-16,-12-76 296 0,-5-17-296 0,17 93 226 0,0 0-226 0,-35-75 226 15,-12 4-226-15,47 71 187 16,0 0-187-16,-53-61 188 0,-10 9-188 15,63 52 79-15,0 0-79 0,-66-48 79 0,-6 5-79 0,72 43 28 16,0 0-28-16,-77-29 28 0,-1 10-28 0,78 19-101 0,0 0 101 0,-88 23-100 16,-4 21 100-16,92-44-298 0,0 0 298 15,-96 71-297-15,-7 23 297 0,-95 71-606 0</inkml:trace>
  <inkml:trace contextRef="#ctx0" brushRef="#br0" timeOffset="56379.91">11706 16347 875 0,'0'0'0'0,"-7"10"0"0,-4 9 0 0,11-19 214 16,0 0-214-16,-5-8 214 0,2-15-214 0,3 23 168 0,0 0-168 15,-2-17 168 1,2-4-168-16,0 21 82 0,0 0-82 0,-4-15 82 0,4 1-82 0,0 14 75 15,0 0-75-15,0 0 75 0,0 0-75 0,0 0 0 0,0 0 0 0,6 17 0 16,1 11 0-16,-7-28 80 16,0 0-80-16,5 27 80 0,0 3-80 0,-5-30 39 15,0 0-39-15,9 24 39 0,1-2-39 0,-10-22-53 16,0 0 53-16,23 7-53 0,2-9 53 0,-25 2 156 0,0 0-156 0,48-36 157 16,21-24-157-16,-69 60 49 0,0 0-49 0,129-124 49 15,39-47-49-15,130-126-1825 0</inkml:trace>
  <inkml:trace contextRef="#ctx0" brushRef="#br0" timeOffset="61159.83">13530 16610 707 0,'0'0'0'0,"3"6"-73"15,1 5 73-15,1-1-73 0,0-3 73 0,8 10-343 16</inkml:trace>
  <inkml:trace contextRef="#ctx0" brushRef="#br0" timeOffset="64249.81">2081 11418 147 0,'0'0'0'0,"0"0"0"0,-14-9 0 15,14 9 130-15,-9-6-130 0,9 6 130 0,0 0-130 16,0 0 48-16,0 0-48 0,0 0 48 0,0 0-48 16,0 0-1-16,0 0 1 0,0 0 0 0,-9-7 0 0,9 7-111 0,0 0 111 15,0 0-110-15,-8-9 110 0,8 9-22 16,-9-8 22-16,9 8-22 16,0 0 22-16,0 0 61 0,0 0-61 0,0 0 62 0,0 0-62 0,0 0-75 15,0 0 75-15,0 0-74 16,0 0 74-16,0 0-80 0</inkml:trace>
  <inkml:trace contextRef="#ctx0" brushRef="#br0" timeOffset="65265.18">6527 11130 147 0,'0'0'0'0,"0"0"0"16,-1-12 0-16,-3 0-51 0</inkml:trace>
  <inkml:trace contextRef="#ctx0" brushRef="#br0" timeOffset="93320.1">19769 12949 147 0,'0'0'0'0,"9"2"0"0,5 1 0 0,-14-3 1 16,0 0-1-16,0 0 2 15,0 0-2-15,0 0 324 0,-9-3-324 0,9 3 324 16,0 0-324-16,0 0 114 0,0 0-114 0,0 0 115 16,0 0-115-16,0 0 138 0,0 0-138 0,0 0 138 0,3-9-138 0,-3 9-65 15,-7-12 65-15,7 12-65 16,-3-10 65-16,3 10-155 0,-2-5 155 0,2 5-154 0,4-9 154 15,-4 9-108-15,5-9 108 0,-5 9-108 0,3-7 108 0,-3 7 1 16,7-5-1-16,-7 5 2 0,9-5-2 0,-9 5 63 16,12-8-63-16,-5 4 64 0,-1-1-64 0,-6 5-101 0,0 0 101 0,7-3-101 15,1-3 101-15,-8 6-130 16,0 0 130-16,9-3-129 0,0-2 129 0,-9 5-37 0,0 0 37 16,9-4-37-16,-1 3 37 0,-8 1 103 15,0 0-103-15,9-2 104 0,0-1-104 0,-9 3-110 0,0 0 110 0,5-4-109 16,2 1 109-16,-7 3-3 15,0 0 3-15,0 0-3 0,9-5 3 0,-9 5-8 0,0 0 8 0,0 0-7 16,7 0 7-16,-7 0-9 0,0 0 9 0,0 0-9 16,0 0 9-16,0 0-2 0,0 0 2 0,0 0-2 15,0 0 2-15,0 0-1 0,0 0 1 0,0 0-1 16,0 0 1-16,0 0-1 0,0 0 1 16,0 0-1-16,0 0 1 0,0 0-1 0,0 0 1 0,0 0 0 15,7 6 0-15,-7-6-1 16,0 0 1-16,0 0 0 0,3 9 0 0,-3-9-1 0,0 0 1 0,0 0 0 15,0 0 0-15,0 0 0 0,0 0 0 0,0 0 0 16,0 0 0-16,0 0 0 0,0 0 0 0,0 0 0 16,0 0 0-16,0 0 0 0,0 0 0 0,0 0 0 0,0 0 0 0,0 0-76 15</inkml:trace>
  <inkml:trace contextRef="#ctx0" brushRef="#br0" timeOffset="93867.2399">19947 12860 147 0,'0'0'0'0,"0"0"0"0,0 0 0 0,0 0 1 16,0 0-1-16,0 0 2 0,0 0-2 0,0 0 3 0,0 0-3 15,0 0 4-15,0 0-4 0,0 0 3 0,0 0-3 16,0 0 3-16,0 6-3 0,0-6 1 0,0 0-1 16,0 0 2-16,0 9-2 0,0-9 1 0,0 0-1 0,0 0 1 15,0 0-1-15,0 0 0 0,0 0 0 16,0 0 1-16,0 0-1 0,0 0 401 0,0 0-401 0,0 0 401 16,0 0-401-16,0 0-15 0,0 0 15 0,0 0-14 15,0 0 14-15,0 0 49 0,0 0-49 0,0 0 50 16,0 0-50-16,0 0 63 0,0 0-63 0,0 0 63 15,0 0-63-15,0 0 0 0,0 0 0 0,0 0 0 16,0 0 0-16,0 0 0 0,0 0 0 0,0 0 0 0,7-7 0 0,-7 7-172 16,0 0 172-16,0 0-171 15,9-5 171-15,-9 5 157 0,0 0-157 0,0 0 158 0,9-9-158 0,-9 9 78 16,0 0-78-16,0 0 78 16,8-3-78-16,-8 3-55 0,7-5 55 0,-7 5-55 0,0 0 55 0,0 0-26 15,0 0 26-15,0 0-25 16,7 5 25-16,-7-5 32 0,0 0-32 0,0 0 33 0,9 0-33 15,-9 0-51-15,0 0 51 0,0 0-50 0,9 0 50 16,-9 0 1-16,7-3-1 0,-7 3 1 0,0 0-1 16,0 0 64-16,0 0-64 0,0 0 65 0,0 0-65 0,0 0 33 0,0 0-33 15,0 0 34-15,0 0-34 0,0 0-2 16,0 0 2-16,0 0-2 0,5-7 2 0,-5 7 0 16,5-11 0-16,-5 11 0 0,4-6 0 0,-4 6-390 15,0-7 390-15,0 7-390 0,0 0 390 0,0 0-227 16</inkml:trace>
  <inkml:trace contextRef="#ctx0" brushRef="#br0" timeOffset="94840.38">16345 14300 147 0,'0'0'0'16,"0"0"0"-16,7 0 0 0,-7 0 1 0,0 0-1 0,0 0 2 15,0 0-2-15,0 0 3 0,0 0-3 0,0 0 4 16,0 0-4-16,0 0 3 0,0 0-3 16,0 0 3-16,0 0-3 0,0 0 1 0,0 0-1 0,0 0 2 15,0 0-2-15,0 0 1 16,0 0-1-16,0 0 1 0,0 0-1 0,0 0 300 0,0 0-300 0,0 0 301 15,0 0-301-15,0 0 164 0,7 3-164 0,-7-3 165 0,8 5-165 0,-8-5 80 16,12 4-80-16,-12-4 81 16,7 0-81-16,-7 0 45 0,0 0-45 0,0 0 45 15,7 0-45-15,0 0-135 0,0 0 135 0,-7 0-134 16,11 0 134-16,1-4-717 0</inkml:trace>
  <inkml:trace contextRef="#ctx0" brushRef="#br0" timeOffset="102930.9099">17917 13562 147 0,'0'0'0'0,"0"0"0"0,0 0 0 15,0 0 1-15,0 0-1 0,0 0 2 0,0 0-2 16,0 0 3-16,0 0-3 0,0 0 4 0,0 0-4 0,0 0 3 16,0 0-3-16,0 0 3 0,0 0-3 15,0 0 140-15,0 0-140 0,0 0 141 0,0 0-141 0,0 0-23 16,0 0 23-16,0 0-22 0,7 1 22 0,-7-1 204 16,0 0-204-16,0 0 204 0,9 11-204 0,-9-11 106 15,0 0-106-15,3 6 107 0,1 3-107 16,-4-9 55-16,0 0-55 0,1 5 55 0,-1 4-55 0,0-9 99 0,0 0-99 15,4 7 100-15,-4-1-100 0,0-6 112 0,0 0-112 0,0 0 112 16,9 11-112-16,-9-11 36 0,0 0-36 16,0 0 37-16,3 7-37 0,-3-7 41 0,0 0-41 0,0 0 42 15,0 0-42-15,0 0 34 16,0 0-34-16,0 0 35 0,-9 1-35 0,9-1 42 0,0 0-42 0,0 0 42 16,-10 2-42-16,10-2 40 15,0 0-40-15,0 0 40 0,-9-2-40 0,9 2-3 0,0 0 3 0,0 0-3 16,-5-5 3-16,5 5-4 0,0 0 4 15,0 0-3-15,0 0 3 0,0 0 5 0,0 0-5 0,0 0 5 16,0 0-5-16,0 0 0 0,0 0 0 0,0 0 1 0,0 0-1 16,0 0 44-16,0 0-44 15,0 0 45-15,0 0-45 0,0 0 0 0,0 0 0 0,0 0 0 16,0 0 0-16,0 0 16 0,0 0-16 0,0 0 17 0,5 2-17 0,-5-2 35 16,0 0-35-16,0 0 35 0,9 3-35 15,-9-3-13-15,0 0 13 0,0 0-13 16,7 14 13-16,-7-14 41 0,0 0-41 0,2 9 42 15,-2 1-42-15,0-10 59 0,0 0-59 0,-2 12 59 0,-2 3-59 0,4-15-35 16,0 0 35-16,-7 14-34 0,-3-2 34 16,10-12 3-16,0 0-3 0,-9 10 4 0,-3-1-4 0,3-4-1 15,1-1 1-15,8-4 0 0,-11 5 0 16,11-5 12-16,-7-2-12 0,7 2 12 0,0 0-12 0,0 0-1 16,0 0 1-16,0 0 0 15,0 0 0-15,0 0 10 0,0 0-10 0,0 0 11 0,0 0-11 0,0 0 17 16,0 0-17-16,0 0 17 0,0 0-17 0,0 0-17 15,0 0 17-15,0 0-16 0,0 0 16 0,0 0 17 16,0 0-17-16,0 0 17 0,7-9-17 0,0 3 32 0,0-3-32 0,2 2 32 16,-1 2-32-16,-2 0 27 15,1 1-27-15,1 4 27 0,1 2-27 0,-9-2-32 0,0 0 32 0,0 0-32 16,9 7 32-16,-9-7 34 0,5 5-34 16,-5-5 35-16,0 0-35 0,0 0-36 0,0 0 36 0,0 0-35 15,0 0 35-15,0 0 50 16,0 0-50-16,0 0 50 0,0 0-50 0,0 0 21 0,0 0-21 15,0 0 21-15,0 0-21 0,0 0 41 16,0 0-41-16,0 0 42 0,0 0-42 0,0 0 51 0,0 0-51 0,0 0 52 16,0 0-52-16,0 0 6 0,0 0-6 0,0 0 6 0,0 0-6 15,0 0 32-15,0 0-32 0,0 0 32 16,0 0-32-16,0 0 0 0,7 2 0 0,-7-2 0 0,0 0 0 16,0 0-7-16,0 0 7 15,0 0-6-15,0 0 6 0,0 0 9 0,11-2-9 0,-4 2 9 16,1 2-9-16,-1-4 8 0,-1 0-8 0,-1 4 9 15,0 0-9-15,-5-2-106 0,7 2 106 0,-7-2-105 16,0 0 105-16,0 0-403 0,0 0 403 0,0 0-403 16,0 0 403-16,0 0-1178 0</inkml:trace>
  <inkml:trace contextRef="#ctx0" brushRef="#br0" timeOffset="103685.01">20947 16345 875 0,'0'0'0'0,"0"0"0"16,0 0 0-16,0 0-597 0</inkml:trace>
  <inkml:trace contextRef="#ctx0" brushRef="#br0" timeOffset="104590.03">18020 16043 1748 0,'0'0'0'0,"-17"5"0"15,-13 4 0-15,19-1 274 0,11-1-274 0,-3 0 274 0,1 0-274 16,9 2 134-16,9 1-134 0,-7 4 134 0,-6 1-134 16,6 1 72-16,-4 1-72 0,-1-5 72 0,-3-2-72 15,1 0 1-15,-4 1-1 0,2-3 1 0,0-3-1 16,0 2 60-16,0 0-60 0,0-7 61 0,0 0-61 0,0 0 51 15,-1-7-51-15,2 0 52 0,6-1-52 0,2-9 23 0,9-7-23 16,4-18 24-16,6-11-24 0,9-7-17 16,5-10 17-16,26-18-16 0,14-13 16 0,9-14-420 0,14-12 420 15,14-9-419-15,8-9 419 0,119-135-1417 16</inkml:trace>
  <inkml:trace contextRef="#ctx0" brushRef="#br0" timeOffset="107549.89">23543 15147 1580 0,'0'0'0'0,"0"0"0"15,9 11 0-15,-9-11 217 0,0 0-217 0,0 0 217 16,5 10-217-16,-5-10 113 0,0 0-113 0,0 0 114 0,0 8-114 15,0-8 43-15,0 0-43 0,0 0 44 0,-2 7-44 0,2-7-219 16,0 0 219-16,0 0-218 0,-7 6 218 0,0-5-1304 16</inkml:trace>
  <inkml:trace contextRef="#ctx0" brushRef="#br0" timeOffset="108179.9399">23796 9879 908 0,'0'0'0'0,"0"0"0"0,16-37 0 0,-14 29-10 0,-4 6 10 0,2 2-9 16,-9 16 9-16,4-6-246 0,0 2 246 0,1-2-246 16,1 1 246-16,-4 9-177 0</inkml:trace>
  <inkml:trace contextRef="#ctx0" brushRef="#br0" timeOffset="108779.6">23314 15274 1782 0,'0'0'0'0,"0"0"0"0,-14 19 0 0,14-19 216 16,0 0-216-16,-7 14 216 16,2 1-216-16,5-15 134 0,0 0-134 0,-6 16 135 0,3-1-135 0,3-15 83 15,0 0-83-15,-4 14 84 0,-1-5-84 0,5-9-38 16,0 0 38-16,-3 6-38 0,-1-2 38 0,4-4-203 15,0 0 203-15,0 0-203 0,0 0 203 0,0 0-1516 0</inkml:trace>
  <inkml:trace contextRef="#ctx0" brushRef="#br0" timeOffset="136669.51">5713 10375 1177 0,'0'0'0'0,"-9"8"0"16,-5 11 0-16,-7 10-823 0</inkml:trace>
  <inkml:trace contextRef="#ctx0" brushRef="#br0" timeOffset="145865.07">20192 13124 147 0,'0'0'0'0,"0"0"0"0,-9-12 0 0,9 12 1 0,0 0-1 0,0 0 2 16,-7-5-2-16,7 5 3 0,0 0-3 0,0 0 4 16,0 0-4-16,0 0 166 0,0 0-166 0,0 0 166 15,0 0-166-15,0 0-101 0,0 0 101 0,0 0-101 16,0 0 101-16,0 0-26 0,0 0 26 15,0 0-25-15,0 0 25 0,0 0 208 0,0 0-208 0,0 0 208 16,0 0-208-16,0 0 74 0,0 0-74 0,0 0 75 16,-5-2-75-16,5 2 0 0,0 0 0 0,0 0 0 15,-12-7 0-15,12 7 41 0,0 0-41 0,0 0 41 16,-6-5-41-16,6 5-249 0,0 0 249 0,0 0-249 0,0 0 249 0,0 0-53 16,0 0 53-16,0 0-52 15,0 0 52-15,0 0-137 0</inkml:trace>
  <inkml:trace contextRef="#ctx0" brushRef="#br0" timeOffset="146879.9799">16103 14859 1244 0,'0'0'0'0,"0"0"0"0,-17-5 0 0,10 5 57 0,2 0-57 15,5 0 58-15,-6 2-58 0,6-2-413 16,0 0 413-16,0 0-412 0,0 0 412 0,0 0-238 0</inkml:trace>
  <inkml:trace contextRef="#ctx0" brushRef="#br0" timeOffset="153439.37">17826 13474 147 0,'0'0'0'0,"0"0"0"0,0 0 0 0,0 0 1 0,0 0-1 0,0 0 2 16,0 0-2-16,0 0 3 0,0 0-3 15,0 0 4-15,0 0-4 0,0 0 3 0,0 0-3 0,0 0 3 16,0 0-3-16,0 0 1 0,0 0-1 0,0 0 2 15,0 0-2-15,0 0 1 0,0 0-1 0,0 0 1 16,0 0-1-16,0 0 0 0,0 0 0 0,0 0 1 16,0 0-1-16,0 0 0 0,0 0 0 0,0 0 1 15,7 0-1-15,2 0-68 0</inkml:trace>
  <inkml:trace contextRef="#ctx0" brushRef="#br0" timeOffset="155110">23565 14711 1278 0,'0'0'0'0,"0"0"0"0,0 0 0 16,0 0 1-16,0 0-1 0,0 0 1 0,0 0-1 0,0 0-60 16,0 0 60-16,0 0-60 0,-19-3 60 15,0 0-795-15</inkml:trace>
  <inkml:trace contextRef="#ctx0" brushRef="#br0" timeOffset="155990.57">23574 14560 1311 0,'0'0'0'0,"0"-13"0"0,0-10 0 0,0-11-924 0</inkml:trace>
  <inkml:trace contextRef="#ctx0" brushRef="#br0" timeOffset="157280.07">25047 16155 1345 0,'0'0'0'0,"0"0"0"0,0 0 0 0,0 0 180 0,4 19-180 16,-3-9 181-16,3 0-181 0,-2 4 105 0,1 1-105 0,1 3 106 16,1 0-106-16,2 6 109 0,2 4-109 0,-2-2 109 15,-1-2-109-15,0-2 14 0,-3 0-14 0,4-3 15 16,0-5-15-16,5 0 1 0,4-4-1 16,3-5 1-16,2-3-1 0,6-7 5 0,4-6-5 15,0-9 5-15,3-9-5 0,8-14-3 0,3-11 3 16,20-24-3-16,10-20 3 0,7-19-156 0,5-17 156 15,9-13-155-15,9-16 155 0,94-148-1296 0</inkml:trace>
</inkml:ink>
</file>

<file path=ppt/ink/ink8.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8:59:34.155"/>
    </inkml:context>
    <inkml:brush xml:id="br0">
      <inkml:brushProperty name="width" value="0.05292" units="cm"/>
      <inkml:brushProperty name="height" value="0.05292" units="cm"/>
      <inkml:brushProperty name="color" value="#FF0000"/>
    </inkml:brush>
  </inkml:definitions>
  <inkml:trace contextRef="#ctx0" brushRef="#br0">2455 9086 1043 0,'0'0'0'0,"0"0"0"0,0 0 0 0,0 0 86 16,17-2-86-16,-5 0 86 0,-3 0-86 0,0 2 104 15,0-3-104-15,-1 3 105 16,1 0-105-16,-9 0 10 0,9 0-10 0,-9 0 10 0,9 3-10 15,-9-3-37-15,0 0 37 0,0 0-37 0,0 0 37 16,0 0-1-16,8 0 1 0,-8 0 0 0,9-3 0 16,-9 3-1-16,0 0 1 0,0 0-1 0,0 0 1 0,0 0 0 0,7-10 0 15,-7 10 0-15,5-12 0 16,-5 12 58-16,4-11-58 0,-4 11 59 0,2-6-59 0,-2 6-77 0,0-9 77 16,0 9-76-16,-2-7 76 0,2 7-1 15,-7-8 1-15,7 8-1 0,-9-12 1 0,9 12-213 0,-9-11 213 16,9 11-213-16,-8-10 213 0,-1 0-564 15</inkml:trace>
  <inkml:trace contextRef="#ctx0" brushRef="#br0" timeOffset="540.8399">1457 7764 964 0,'0'0'0'0,"0"0"61"0,0 0-61 15,7 0 62-15,4 4-62 0,-11-4 24 0,0 0-24 16,7 0 25-16,1 3-25 0,-8-3-323 0,0 0 323 0,9 0-323 0,-5 0 323 0,4 2-227 16</inkml:trace>
  <inkml:trace contextRef="#ctx0" brushRef="#br0" timeOffset="1291.35">2235 9068 628 0,'0'0'0'0,"0"0"0"0,0 0 0 0,0 0 154 0,0 0-154 0,0 0 154 16,10 21-154-16,1-9 115 0,-3 0-115 0,-2-2 116 15,-3-1-116-15,2 0 45 0,-5-3-45 0,0-6 46 16,6 11-46-16,-6-11 2 0,7 7-2 15,-7-7 3-15,1 6-3 0,-1-6 37 0,0 0-37 0,0 0 38 16,0 0-38-16,0 0-225 0,0 0 225 16,0 0-224-16,0 0 224 0,0 0-551 0</inkml:trace>
  <inkml:trace contextRef="#ctx0" brushRef="#br0" timeOffset="1680.4">1560 7865 471 0,'0'0'0'0,"0"0"-70"0,0 0 70 0,0 0-70 15,0 0 70-15,0 0 60 0,0 0-60 0,0 0 61 0,0 0-61 0,0 0-97 16,-9 12 97-16,4-3-96 16,2 0 96-16,-6-3-17 0,4 3 17 0,-2 3-16 15,5 0 16-15,-7 12-106 0</inkml:trace>
  <inkml:trace contextRef="#ctx0" brushRef="#br0" timeOffset="8710.62">1396 7723 147 0,'0'0'0'0,"0"0"337"16,0 0-337-16,0 0 338 0,0 0-338 16,0 0 47-16,0 0-47 0,0 0 48 0,0 0-48 0,0 0-5 15,0 0 5-15,0 0-5 0,0 0 5 0,0 0 9 16,0 0-9-16,0 0 9 16,0 0-9-16,0 0-636 0</inkml:trace>
  <inkml:trace contextRef="#ctx0" brushRef="#br0" timeOffset="9290.33">3793 6820 1479 0,'0'0'0'0,"0"0"0"16,18-5 0-16,-18 5 122 0,5 0-122 0,-5 0 122 0,3 7-122 16,1 2-1263-16</inkml:trace>
  <inkml:trace contextRef="#ctx0" brushRef="#br0" timeOffset="13811.02">4569 6515 147 0,'0'0'0'0,"0"0"0"0,0 0 0 0,0 0 1 0,0 0-1 15,0 0 2-15,0 0-2 0,0 0-53 0</inkml:trace>
  <inkml:trace contextRef="#ctx0" brushRef="#br0" timeOffset="25071.69">2834 7229 270 0,'0'0'0'0,"0"0"0"0,0 0 0 0,0 0 283 16,0 0-283-16,0 0 284 0,0 0-284 0,0 0 187 16,0 0-187-16,0 0 188 0,0 0-188 15,0 0 148-15,0 0-148 0,0 0 148 0,0 0-148 0,0 0 58 16,0 0-58-16,0 0 58 0,-5-9-58 0,5 9 82 16,0 0-82-16,-4-7 83 0,-1-1-83 0,5 8 30 0,0 0-30 15,-4-9 30-15,-4-6-30 16,8 15 74-16,0 0-74 0,-6-12 74 0,-1 0-74 0,7 12 47 0,0 0-47 15,-5-9 47-15,2 0-47 16,3 9 3-16,0 0-3 0,0 0 3 0,-6-6-3 0,6-1 12 0,0-2-12 16,0 9 13-16,0 0-13 0,0 0-17 0,0 0 17 0,0 10-17 15,-3 8 17-15,3-6 12 16,0 0-12-16,0 3 13 0,0 1-13 0,0-16 14 0,0 0-14 0,0 13 15 16,3 3-15-16,-3-16-15 0,0 0 15 0,0 15-14 0,0 1 14 15,0-16 1-15,0 0-1 0,4 8 2 16,-4 1-2-16,0-9-26 0,0 0 26 15,2 7-26-15,1-2 26 0,-3-5 46 0,0 0-46 0,0 0 46 16,0 0-46-16,0 0 12 0,0 0-12 0,0 0 12 16,0 0-12-16,0 0 49 0,5-5-49 0,-5 5 49 15,0 0-49-15,0 0 18 0,4-12-18 0,-4 12 18 0,0-7-18 16,0 7 29-16,3-11-29 0,-3 11 29 16,-3-10-29-16,3 10 37 0,0-5-37 0,0 5 38 0,0 0-38 0,0 0 0 15,0 0 0-15,0 0 0 16,0 0 0-16,0 0 0 0,0 0 0 0,0 0 0 0,0 0 0 15,0 0-38-15,-5 0 38 16,5 0-38-16,-13 2 38 0,13-2 5 0,-8 10-5 0,8-10 5 0,-9 12-5 16,5-9-3-16,-1 6 3 0,2 0-3 15,-1-3 3-15,4-6 10 0,0 0-10 0,-1 12 11 16,-3 1-11-16,4-1-3 0,0-4 3 0,0 1-3 0,0-1 3 16,4-1-6-16,1-3 6 0,-5-4-6 0,0 0 6 15,0 0-1-15,5 0 1 0,-5 0-1 0,0 0 1 0,0 0-1 16,0 0 1-16,0 0-1 0,9-4 1 15,-2 1-3-15,1-2 3 0,-8 5-2 0,9-12 2 0,-4 5 54 16,-1 2-54-16,-1-4 54 0,-3 6-54 0,6-6-1 0,-3 2 1 0,-3-2 0 16,0 3 0-16,0-1 4 0,0-2-4 15,0 9 5-15,0-8-5 0,0 1 1 0,0-2-1 0,0 9 2 16,0-8-2-16,0 8 22 0,0 0-22 16,0 0 22-16,0 0-22 0,0 0 0 0,2-11 0 0,-2 11 0 15,0 0 0-15,0 0 0 0,0 0 0 16,0 0 0-16,-2 7 0 0,2-7-5 0,-3 9 5 0,3-9-5 15,-6 12 5-15,6-12 1 0,-3 10-1 0,3-10 1 0,-4 9-1 16,4-9-8-16,0 0 8 0,0 0-7 16,0 0 7-16,0 0-4 0,0 6 4 0,0-6-3 15,0 9 3-15,0-9-1 0,0 0 1 0,0 0 0 16,7 0 0-16,-7 0 18 0,0 0-18 0,0 0 18 0,0 0-18 16,0 0-3-16,0 0 3 0,0 0-3 0,6-9 3 0,-1 3 3 0,2-1-3 15,-5 2 3 1,-2-2-3-16,0-2 0 0,0 1 0 0,0 8 0 15,-6-7 0-15,6 7 1 0,0 0-1 0,0 0 2 0,0 0-2 16,0 0 5-16,4-9-5 0,-4 9 6 0,0 0-6 0,0 0-2 16,0 0 2-16,0 0-1 0,0 0 1 15,0 0-18-15,0 0 18 0,0 0-18 0,0 12 18 0,0-12 15 16,0 10-15-16,-4-1 15 0,1 3-15 16,1-7-10-16,-1 2 10 0,-1 2-9 0,2-1 9 0,4-1-3 15,2-4 3-15,-4-3-3 0,0 9 3 16,0-9-1-16,0 0 1 0,0 0 0 0,0 0 0 15,0 0-3-15,0 0 3 0,0 0-2 16,0 0 2-16,0 0-2 0,0 0 2 0,0 0-1 0,0 0 1 0,0 0 15 16,3-9-15-16,-3 9 15 0,2-10-15 0,-2 10 40 0,0-8-40 0,0 8 41 15,-2-7-41-15,2 7 0 16,0 0 0-16,0 0 0 0,0 0 0 0,0 0-1 0,-3-5 1 0,3 5 0 16,-9-6 0-16,9 6 0 0,-12 2 0 15,12-2 0-15,-14 4 0 0,14-4-13 0,-7 0 13 16,7 0-13-16,-9 3 13 0,9-3 0 0,-5 3 0 15,5-3 0-15,0 0 0 0,0 0-26 0,0 0 26 0,0 0-26 16,-4 9 26-16,4-9-31 0,0 0 31 0,0 0-31 16,0 0 31-16,0 0 2 0,9 0-2 0,-9 0 2 15,12 2-2-15,-7-4-242 0,2 2 242 0,2-3-241 0,-4 3 241 16,11-6-1379-16</inkml:trace>
  <inkml:trace contextRef="#ctx0" brushRef="#br0" timeOffset="26050.96">2781 7229 147 0,'0'0'0'0,"0"0"0"0,-3 12 0 0,3-12 1 15,3 10-1-15,-3-10 2 0,6 9-2 0,-6-9 3 0,0 0-3 0,0 0 4 16,0 0-4-16,0 0 3 0,0 0-3 0,0 0 3 0,0 0-3 15,0 0 219-15,0 0-219 0,0 0 219 16,-9 3-219-16,9-3 191 0,0 0-191 0,0 0 191 16,9 2-191-16,-9-2 112 0,0 0-112 0,0 0 112 15,0 0-112-15,0 0 97 0,0 0-97 0,0 0 98 16,0 0-98-16,0 0 112 0,0 0-112 0,0 0 113 16,0 0-113-16,0 0 45 0,0 0-45 0,0 0 46 15,3-5-46-15,-3 5 58 0,0 0-58 0,0 0 59 16,5-12-59-16,-5 12 24 0,0 0-24 0,0 0 25 15,4-9-25-15,-4 9 0 0,0 0 0 0,0 0 0 16,0 0 0-16,0 0 0 0,0 0 0 0,0 0 0 0,-9 5 0 16,9-5-3-16,0 0 3 0,0 0-3 0,-5 9 3 15,5-9 5-15,0 0-5 0,0 0 5 0,-7 12-5 16,7-12 1-16,0 0-1 0,0 0 1 16,-5 7-1-16,5-7 4 0,0 0-4 0,0 0 5 15,0 0-5-15,0 0 13 0,0 0-13 0,0 0 13 0,0 0-13 16,0 0 8-16,0 0-8 0,0 0 8 0,0 0-8 15,0 0 50-15,0 0-50 0,0 0 51 0,0 0-51 0,0 0 0 16,0 0 0-16,0 0 0 0,5-7 0 0,-5 7-43 0,0 0 43 16,0 0-42-16,3-5 42 0,1-2-1398 15</inkml:trace>
  <inkml:trace contextRef="#ctx0" brushRef="#br0" timeOffset="26738.56">3854 6760 147 0,'0'0'0'0,"0"0"0"15,0 0 0-15,0 0-51 0</inkml:trace>
  <inkml:trace contextRef="#ctx0" brushRef="#br0" timeOffset="33061.08">2787 7265 942 0,'0'0'0'0,"0"0"0"15,0 0 0-15,0 0 187 0,0 0-187 0,0 0 188 16,0 0-188-16,0 0 222 0,0 0-222 0,0 0 222 16,0 0-222-16,0 0 102 0,0 0-102 0,0 0 103 0,0 0-103 0,0 0 66 15,0 0-66-15,0 0 67 0,0 0-67 16,0 0 60-16,0 0-60 0,0 0 60 0,0 0-60 0,0 0 38 16,-9-17-38-16,4 10 38 15,-8 2-38-15,8 1 63 0,-2-1-63 0,7 5 63 16,-5-2-63-16,5 2 0 0,0 0 0 0,0 0 0 15,-3 7 0-15,3-7 23 0,-2 9-23 0,2-9 24 16,0 12-24-16,0-5 0 0,0-2 0 0,0 2 0 0,0-1 0 0,5 3 7 0,-1-4-7 0,1 2 8 16,-2-2-8-16,-3-5-1 15,5 11 1-15,-5-11-1 0,6 8 1 0,1-4 3 0,1-1-3 16,-8-3 4-16,9 9-4 0,-9-9 0 0,9 3 0 0,-9-3 1 16,0 0-1-16,0 0 37 0,5 2-37 15,-5-2 37-15,0 0-37 0,0 0-1 16,0 0 1-16,0 0 0 0,0 0 0 0,0 0 3 0,7-4-3 15,-7 4 3-15,0 0-3 0,0 0 14 16,0-5-14-16,0 5 15 0,-3-12-15 0,-1 4-5 0,2-1 5 0,-1 2-5 16,-1-2 5-16,-1 3 0 0,2 0 0 0,3 6 0 15,-6-10 0-15,3 5 27 0,-2-2-27 0,-4 2 27 16,0-2-27-16,2 2-6 0,2 2 6 0,5 3-6 16,-9-4 6-16,9 4-2 0,0 0 2 0,0 0-2 15,0 0 2-15,0 0-11 0,-8 4 11 0,8-4-10 16,-4 5 10-16,4-5 1 0,-5 10-1 0,5-10 1 0,2 9-1 0,-2-9-15 15,0 12 15-15,0-12-15 16,3 8 15-16,-3-8-4 0,4 9 4 0,-4-9-4 0,3 7 4 0,-3-7-3 16,0 0 3-16,0 0-3 15,0 0 3-15,0 0 5 0,9 3-5 0,0 0 5 16,-4-3-5-16,3 0-1 0,-2-3 1 0,-6 3 0 16,12-3 0-16,-12 3-3 0,9-6 3 0,-9 6-3 0,8-10 3 0,-1 5 0 15,-5-4 0-15,2 6 1 0,-4-6-1 16,0 3 19-16,3-3-19 0,-1 2 20 0,-2-1-20 0,3-1 9 15,-3-1-9-15,0 1 9 16,0 2-9-16,0 7 5 0,0-10-5 0,0 10 6 0,0 0-6 0,0 0-17 16,0 0 17-16,0 0-16 0,-5 9 16 0,5-9 20 0,-9 12-20 0,2-4 20 15,2 1-20-15,-4 1-19 16,2 2 19-16,2-3-18 0,-4 3 18 0,4-6-8 0,-3 3 8 0,1 0-7 16,1-3 7-16,6-6 33 15,-3 12-33-15,3-12 34 0,-9 9-34 0,9-9-1 0,0 0 1 0,0 0 0 16,0 0 0-1,0 0-17-15,9 0 17 0,-9 0-16 0,0 0 16 0,0 0-1 16,12-7 1-16,-7 5 0 0,2-1 0 0,2 0-17 0,0-3 17 0,-4 3-16 16,4 0 16-16,-2-6-459 0,1-1 459 15,1 5-459-15,0-4 459 0,8-6-1078 0</inkml:trace>
  <inkml:trace contextRef="#ctx0" brushRef="#br0" timeOffset="34085.98">2378 6782 841 0,'0'0'0'0,"0"0"0"0,-5 2 0 0,5-2 300 0,0 0-300 0,0 0 300 16,-13-3-300-16,13 3 135 15,0 0-135-15,0 0 135 0,-8-5-135 0,8 5 110 0,0 0-110 0,0 0 110 16,0-12-110-16,0 12 64 0,0 0-64 0,3-9 64 15,-3-1-64-15,0 10 22 16,0 0-22-16,5-5 23 0,-1-2-23 0,-4 7 31 16,0 0-31-16,0 0 31 0,12 3-31 0,-12-3 29 0,0 0-29 15,9 10 29-15,0 8-29 0,-9-18-18 0,0 0 18 0,10 17-18 16,2 5 18-16,-12-22 29 0,0 0-29 16,6 24 29-16,-3 0-29 0,-3-24 0 0,0 0 0 0,0 28 0 15,-3-1 0-15,3-27 0 0,0 0 0 0,-6 24 1 16,-2 4-1-16,8-28 3 0,0 0-3 0,-13 20 4 15,-1 4-4-15,14-24 1 0,0 0-1 0,-12 21 2 16,0-2-2-16,12-19 5 0,0 0-5 0,-11 15 5 16,3-8-5-16,8-7 31 0,0 0-31 0,-9 9 31 0,2-9-31 0,7 0 1 15,0 0-1-15,0 0 1 16,-9-9-1-16,9 9-6 0,0 0 6 0,0-7-5 0,4-5 5 0,-4 12 1 16,0 0-1-16,0-12 1 15,3 0-1-15,-3 12-17 0,0 0 17 0,2-9-16 0,1 3 16 0,-3 6 38 16,0 0-38-16,9-7 39 0,-4 5-39 0,-5 2-7 15,0 0 7-15,9-3-6 16,3 6 6-16,-12-3 0 0,0 0 0 0,13 2 1 0,-1 5-1 0,-12-7 1 0,0 0-1 0,14 5 1 31,-2 5-1-31,-12-10-46 0,0 0 46 0,14 5-45 0,-2 2 45 0,-12-7-329 0,0 0 329 16,12 5-329-16,-1-1 329 16,13 2-1063-16</inkml:trace>
  <inkml:trace contextRef="#ctx0" brushRef="#br0" timeOffset="34340.01">2325 6295 1188 0,'0'0'0'0,"0"0"0"16,0 0 0-16,0 0 169 0,0 0-169 0,0 0 170 0,4 7-170 0,-4-7 157 16,5 10-157-16,0 1 157 15,2-3-157-15,-7-8 55 0,0 0-55 0,9 19 56 0,0 7-56 16,-9-26-4-16,0 0 4 0,14 34-3 16,-2 7 3-16,14 35-1398 0</inkml:trace>
  <inkml:trace contextRef="#ctx0" brushRef="#br0" timeOffset="35421.1899">11554 5066 1580 0,'0'0'0'0,"0"0"0"16,0-5 0-16,0 5 200 0,0 0-200 0,0 0 200 0,3-8-200 0,-3 8 171 16,0 0-171-16,0 0 172 15,6-7-172-15,-6 7 105 0,0 0-105 0,8-4 105 16,5-1-105-16,-13 5 68 0,0 0-68 0,14-3 69 0,3-1-69 0,-17 4 6 0,0 0-6 16,24 4 6-16,3-1-6 15,-27-3 15-15,0 0-15 0,26 7 15 16,-3 2-15-16,-23-9 0 0,0 0 0 0,21 12 0 15,-4 0 0-15,-17-12 12 0,0 0-12 0,16 17 13 0,-7 2-13 0,-9-19-1 16,0 0 1-16,0 27-1 0,-9 2 1 0,9-29 3 16,0 0-3-16,-16 35 4 0,-3 1-4 0,19-36 38 15,0 0-38-15,-21 36 39 0,-5 3-39 16,26-39-1-16,0 0 1 0,-21 31 0 0,-4-4 0 0,25-27-5 16,0 0 5-16,-19 24-4 0,2-6 4 0,17-18 5 15,0 0-5-15,-16 12 5 0,4-2-5 0,12-10 22 0,0 0-22 16,-11 5 23-1,4-5-23-15,7 0 1 0,0 0-1 0,0 0 1 0,-5-8-1 0,5 8-8 0,0 0 8 16,0 0-7-16,3-11 7 0,-3 11 0 0,0 0 0 0,9-5 1 16,2-3-1-16,4 4-11 15,3 4 11-15,-9-3-10 0,-1 3 10 0,-8 0-5 0,0 0 5 0,9 0-4 16,3 7 4-16,6-6-7 16,-1 3 7-16,-5-1-7 0,-10 1 7 0,-2-4-9 0,11 5 9 0,-1 2-8 15,6 1 8-15,1 1 5 0,3-2-5 0,-8 1 5 0,-4-4-5 16,-1 1 1-16,-1-2-1 0,-6-3 1 15,7 7-1-15,-7-7-112 0,7 2 112 16,-7-2-111-16,0 0 111 0,0 0-249 0,0 0 249 0,0 0-248 16,0 0 248-16,0 0-1441 0</inkml:trace>
  <inkml:trace contextRef="#ctx0" brushRef="#br0" timeOffset="35690.42">11807 4586 1367 0,'0'0'0'16,"-3"7"0"-16,3 5 0 15,0-12 166-15,0 0-166 0,0 0 166 0,0 0-166 16,0 0 176-16,0 0-176 0,0 0 177 0,-6 5-177 15,6 2 83-15,-3-1-83 0,-1 3 84 0,3 0-84 16,-3 6 34-16,4 2-34 0,4 18 34 0,-3 9-34 0,3 3 39 16,-1 1-39-16,-3-9 40 0,2-10-40 0,-4 6-36 0,2-6 36 0,2-2-35 15,2-3 35-15,1 28-1653 0</inkml:trace>
  <inkml:trace contextRef="#ctx0" brushRef="#br0" timeOffset="36936.2199">12625 4970 1031 0,'0'0'0'0,"0"0"0"16,-18-3 0-16,10 1 320 0,-1-1-320 0,9 3 321 0,-11-9-321 16,11 9 204-16,-8-7-204 0,8 7 205 15,0 0-205-15,0 0 151 0,0 0-151 0,0 0 152 16,0 0-152-16,0 0 48 0,3-7-48 0,-3 7 49 16,5-13-49-16,-5 13 56 0,13-7-56 0,-5 2 57 15,1 1-57-15,3 1 42 0,1-2-42 0,-5 5 42 16,1 0-42-16,0 0 0 0,5-4 0 0,-14 4 0 15,0 0 0-15,0 0-17 0,0 0 17 0,12 9-16 16,9 6 16-16,-4 1 1 0,1-4-1 0,-6-4 1 0,-3 1-1 16,-6 1 36-16,-1-5-36 0,-2-5 36 0,4 10-36 0,-4-10-31 15,-7 12 31-15,0-3-31 0,0 3 31 16,-6 0-2-16,1-3 2 0,2-1-2 0,1 3 2 0,0-6 1 16,-3-2-1-16,-2 4 1 15,2-2-1-15,12-5 15 0,0 0-15 0,-12 4 15 0,1-1-15 0,11-3-3 0,0 0 3 16,-7 2-3-16,2 1 3 15,5-3-20-15,0 0 20 0,0 0-19 16,0 0 19-16,0 0 1 0,0 0-1 0,0 0 1 0,17-3-1 0,-17 3 22 16,0 0-22-16,13-2 22 0,4 2-22 0,-17 0-26 15,0 0 26-15,19-3-25 0,0 3 25 0,-19 0 3 0,0 0-3 0,20 3 3 16,1-1-3-16,-21-2 1 16,0 0-1-16,17 3 2 0,1 4-2 0,-18-7-5 0,0 0 5 0,12 3-4 15,0 3 4-15,-12-6 26 16,0 0-26-16,2 15 26 0,-2 9-26 0,0-24 0 0,0 0 0 0,-11 28 1 15,-6 4-1-15,17-32 0 0,0 0 0 0,-26 34 0 16,-8 3 0-16,34-37-100 0,0 0 100 0,-38 32-99 16,-6-4 99-16,44-28-264 0,0 0 264 0,-47 24-263 15,-5-7 263-15,-46 22-1346 0</inkml:trace>
  <inkml:trace contextRef="#ctx0" brushRef="#br0" timeOffset="37348.7299">11033 4828 908 0,'0'0'0'0,"0"-12"0"15,4-9 0-15,-4 21 273 16,0 0-273-16,0-19 274 0,1 2-274 0,-1 17 172 0,0 0-172 0,4-15 172 16,-4 6-172-16,0 9 105 15,0 0-105-15,0 0 105 0,0-7-105 0,0 7 36 0,0 0-36 0,0 19 37 16,0 17-37-16,0-36-1 0,0 0 1 0,0 48-1 15,3 10 1-15,-3-58-4 0,0 0 4 0,9 73-3 16,2 6 3-16,8 10 4 0,-2 12-4 0,4-13 5 16,2-13-5-16,-23-75 32 0,0 0-32 0,40 76 33 15,14-8-33-15,-54-68-54 0,0 0 54 0,60 67-54 16,10-8 54-16,-11-11-445 0,-3-12 445 16,-21-12-445-16,-18-12 445 0,31 27-691 0</inkml:trace>
  <inkml:trace contextRef="#ctx0" brushRef="#br0" timeOffset="37741.1199">12836 4315 1188 0,'0'0'0'0,"0"0"0"0,14-12 0 0,-7 5 208 0,2 2-208 0,-9 5 209 16,9-4-209-16,-4 4 126 0,2 4-126 0,-7-4 127 15,0 0-127-15,0 0 69 0,7 3-69 16,9 26 70-16,10 19-70 0,-2-1 69 0,3 4-69 0,-5-12 69 16,-1-1-69-16,0 5 7 0,0-3-7 0,2 16 8 15,-6 15-8-15,1 4-1 0,-2 16 1 0,-11-9-1 0,-5-1 1 16,3 77-1551-16</inkml:trace>
  <inkml:trace contextRef="#ctx0" brushRef="#br0" timeOffset="40641.2199">3742 6625 147 0,'0'0'0'0,"0"0"0"0,0 0 0 0,0 0 208 16,0 0-208-16,0 0 209 0,0 0-209 0,0 0 121 16,0 0-121-16,0 0 121 0,0 0-121 0,0 0 41 0,0 0-41 15,0 0 41 1,0 0-41-16,0 0-55 0,0 0 55 0,0 0-54 0,0 0 54 0,0 0-203 0,0 0 203 15,0 0-203-15,0 0 203 0,0 0-169 16</inkml:trace>
  <inkml:trace contextRef="#ctx0" brushRef="#br0" timeOffset="41336.01">5967 9187 527 0,'0'0'0'0,"0"0"0"16,0 0 0-16,0 0 143 0,0 0-143 0,0 0 144 15,0 0-144-15,0 0 0 0,0 0 0 0,0 0 0 0,0 0 0 0,0 0-69 16,0 0 69-16,0 0-69 0,0 0 69 16,0 0-430-16</inkml:trace>
  <inkml:trace contextRef="#ctx0" brushRef="#br0" timeOffset="46071.3">11316 5494 931 0,'0'0'0'0,"18"-6"0"0,8 0 0 0,-17 2 152 15,-6 4-152-15,-3 0 153 16,11 4-153-16,-11-4 219 0,8 3-219 0,-1-1 220 15,4-2-220-15,8-2 115 0,7 2-115 0,4-10 116 0,8-2-116 0,6-9 102 0,12-3-102 0,0-3 102 16,0-6-102-16,5-3 12 16,4-2-12-16,24-3 13 0,16-7-13 15,-11 2 46-15,0 1-46 0,-8 2 46 16,-4-2-46-16,9-9 70 0,3-6-70 0,-8 5 71 0,-4 3-71 16,4 4 23-16,-8 2-23 0,8 6 24 0,-4 8-24 0,-5-8 25 15,-7 1-25-15,-9 3 26 0,-4-4-26 0,-2 4 0 16,-1-3 0-16,-11 11 0 0,-4 8 0 0,-15 4-24 15,-6 8 24-15,-2-4-23 0,-6 3 23 0,-10 2-50 0,-3 0 50 16,3 7-50-16,-16-1 50 0,-3 2-226 0,-11 3 226 0,-5 3-226 16,-9 1 226-16,-1 4-322 15,-8 4 322-15,1 1-322 0,-2 5 322 0,-51 18-777 0</inkml:trace>
  <inkml:trace contextRef="#ctx0" brushRef="#br0" timeOffset="46255.68">11377 5514 147 0,'0'0'0'0,"14"-8"0"0,13-8 0 16,-27 16 292-16,1 9-292 0,8-9 293 15,0-2-293-15,1-1 200 0,3 3-200 0,11-9 201 16,11-1-201-16,9-14 1 0,15-9-1 0,-3-1 1 0,9-7-1 0,20-18 68 16,18-6-68-16,-3 7 69 15,-1-2-69-15,1-7 58 0,3-5-58 0,0 5 59 0,-7 0-59 16,9 3-157-16,3 4 157 0,1 5-156 15,-4 7 156-15,109-58-708 0</inkml:trace>
  <inkml:trace contextRef="#ctx0" brushRef="#br0" timeOffset="46901.01">15911 4605 1110 0,'0'0'0'0,"-5"-9"0"16,0-3 0-16,5 12 183 0,0 0-183 0,-9-19 183 15,0-5-183-15,9 24 44 0,0 0-44 0,-7-36 45 16,2-7-45-16,5 43 99 0,0 0-99 0,0-43 100 16,4 2-100-16,-4 41 84 0,0 0-84 0,8-36 85 15,10 2-85-15,-18 34-26 0,0 0 26 0,26-21-26 16,7 9 26-16,-33 12 34 0,0 0-34 0,37 4 35 0,5 9-35 15,-42-13 1-15,0 0-1 0,38 35 1 0,4 13-1 0,-42-48 67 16,0 0-67-16,33 51 67 0,-3 6-67 16,-30-57 22-16,0 0-22 0,18 70 22 0,-11 12-22 0,-7-82 8 0,0 0-8 15,-13 88 8 1,-13 1-8-16,26-89 36 0,0 0-36 0,-40 83 37 0,-9-8-37 0,49-75-9 0,0 0 9 16,-54 71-9-16,-6-15 9 15,60-56 0-15,0 0 0 0,-64 43 0 0,-6-7 0 0,70-36-127 16,0 0 127-16,-63 24-126 0,2-8 126 0,61-16-39 15,0 0 39-15,-46 5-38 0,15-7 38 0,31 2-3 16,0 0 3-16,-26-3-2 0,8-9 2 0,18 12 0 0,0 0 0 0,-7-16 0 16,7-3 0-16,0 19 9 15,0 0-9-15,11-17 10 0,11 2-10 0,-22 15 5 16,0 0-5-16,30-16 6 0,14 8-6 0,-44 8 0 0,0 0 0 16,44-7 0-16,6 5 0 0,-50 2 13 0,0 0-13 0,53 2 13 15,3 5-13-15,-56-7 3 0,0 0-3 0,54 5 4 16,2 2-4-16,-56-7-11 0,0 0 11 0,49 6-10 15,-6 3 10-15,-43-9-332 0,0 0 332 0,42 9-331 16,-3-2 331-16,39 5-791 0</inkml:trace>
  <inkml:trace contextRef="#ctx0" brushRef="#br0" timeOffset="47204.32">16147 3477 1715 0,'0'0'0'0,"0"15"0"0,0 11 0 0,4-7 175 0,-3-3-175 15,3-1 175-15,1-3-175 16,2 9 100-16,0-1-100 0,2 8 100 0,0 3-100 0,-1 1 38 0,3 8-38 16,-4 4 38-16,-2 6-38 0,-2 3-169 0,3 6 169 0,-3-32-168 15,-3-15 168-15,0 0-604 16,0-3 604-16,5 30-604 0,4 21 604 0,3 38-386 16</inkml:trace>
  <inkml:trace contextRef="#ctx0" brushRef="#br0" timeOffset="47461.24">16956 5054 1748 0,'0'0'0'0,"-5"-5"0"16,-4-7 0-16,9 12 184 0,-5 7-184 0,10 15 185 0,6 13-185 0,-3-5 92 0,1 7-92 15,-2-17 93-15,-5-8-93 16,0 0-192-16,-4 4 192 0,0 16-192 0,-3 18 192 0,-4 34-1331 0</inkml:trace>
  <inkml:trace contextRef="#ctx0" brushRef="#br0" timeOffset="48238.48">17660 4227 998 0,'0'0'0'0,"0"0"0"0,0-12 0 0,5 2 176 16,1 1-176-16,-1 1 177 0,2-1-177 16,-2 2 110-16,4-1-110 0,0 1 111 0,-1 2-111 0,3 1 100 15,-1 1-100-15,3-1 101 0,-3 4-101 0,4 4 65 0,0-4-65 0,-2 3 65 16,2 2-65-16,-2 2-7 0,2 5 7 15,0-5-6-15,-1 5 6 0,1 0-4 0,0 5 4 0,-6-8-3 16,-3-2 3-16,1-1 1 0,-3 3-1 16,-3-9 2-16,0 9-2 0,0-9 3 0,-3 7-3 0,-1 10 4 15,-1 10-4-15,-4-3 15 16,-3 4-15-16,7-10 15 0,1-9-15 0,-1 0-39 16,-2-1 39-16,0 3-39 0,-2 1 39 0,-3 3-30 15,-2 2 30-15,7-8-30 0,0-2 30 0,0-1-2 0,-2 3 2 16,9-9-1-16,-7 9 1 0,7-9-9 0,-5 0 9 0,5 0-8 0,0 0 8 15,0 0-3-15,0 0 3 16,0 0-3-16,5 0 3 0,2-4 7 0,0 1-7 0,0 1 7 0,2 2-7 16,-2 0 46-16,2 2-46 15,5 1 46-15,0 1-46 0,0 2 8 0,2 0-8 0,4-3 8 16,3 6-8-16,-2-2 3 0,0 1-3 0,-7-1 3 16,-3-2-3-16,3 0 21 0,-6 2-21 0,1-3 21 15,-4-1-21-15,-5-3 64 0,4 12-64 0,-4-12 64 16,0 9-64-16,0-9 0 0,-4 5 0 0,-1 5 1 0,-7-1-1 15,-2 6 13-15,-7 1-13 0,7-4 13 0,2-4-13 0,-9 1 1 16,-2 3-1-16,2 0 2 0,-3-2-2 16,1 4 38-16,-5-1-38 0,10-2 38 0,8-1-38 0,-11-1-7 0,-3-1 7 15,4 3-7-15,-1 1 7 16,-1 0-2-16,-5 0 2 0,12-4-2 0,6-4 2 0,-5 1-27 16,-2 2 27-16,11-4-27 15,0-3 27-15,-2 2-278 0,-2 1 278 0,9-3-277 0,0 0 277 0,0 0-1023 16</inkml:trace>
  <inkml:trace contextRef="#ctx0" brushRef="#br0" timeOffset="48488.7">18595 4704 1446 0,'0'0'0'0,"-25"0"0"0,-15 4 0 0,24-1 269 0,13-1-269 0,12 20 270 0,10 7-270 15,-7 9 197-15,-3 10-197 0,-4-9 197 16,-3-1-197-16,-4 9 87 0,-10 1-87 0,-2 7 88 0,-5 1-88 16,19-56-512-16,0 0 512 0,-35 107-511 15,-12 28 511-15,-35 107-961 0</inkml:trace>
  <inkml:trace contextRef="#ctx0" brushRef="#br0" timeOffset="53248.97">19285 3954 975 0,'0'0'0'0,"0"0"0"0,0 0 0 0,0 0 163 0,0 0-163 16,0 0 164-16,10-27-164 0,-3 11 235 0,2 3-235 0,-2 1 235 15,-2-1-235 1,-1 7 153-16,-4 0-153 0,0 6 154 0,0-10-154 0,0 10 50 0,10 4-50 16,-10-4 50-16,0 0-50 0,0 0-15 0,-7 12 15 15,7-12-14-15,0 0 14 0,0 0 68 0,-8 6-68 0,-1 20 69 16,-5 14-69-16,0-4 8 0,-3 2-8 0,6-13 8 15,2-2-8-15,-5-3 9 0,-1-1-9 0,2 2 10 16,-4-2-10-16,-4 1 30 0,0 4-30 0,12-12 30 0,6-8-30 0,-4 4-26 16,0-1 26-16,-2 7-25 15,-3 8 25-15,-2-1 2 0,-4-2-2 0,8-6 3 16,5-6-3-16,-1 0 34 0,-1-2-34 0,7-5 35 16,2 7-35-16,-2-7-39 0,12 5 39 0,-1-5-39 15,1 0 39-15,6-5 5 0,1 2-5 0,5-6 5 16,6 2-5-16,0-1 57 0,1-1-57 0,2 2 57 0,0-1-57 0,2-3-17 15,2 3 17-15,0-1-17 16,1-3 17-16,1 3 25 0,-3 3-25 0,1-3 26 0,0 2-26 16,-4 2-36-16,-3-2 36 0,6 4-36 0,3 1 36 0,-6-1 22 0,-3-1-22 15,-4-1 22 1,-5 3-22-16,-21 2-3 0,0 0 3 0,17-1-2 0,1-3 2 0,-18 4-93 16,0 0 93-16,12-3-92 0,-3-1 92 15,-9 4-371-15,0 0 371 0,0 0-371 0,1-5 371 0,1-3-979 0</inkml:trace>
  <inkml:trace contextRef="#ctx0" brushRef="#br0" timeOffset="53326.07">19638 4045 2241 0,'0'0'0'0,"-9"0"0"0,-5-7 0 0,-7 2-1621 0</inkml:trace>
  <inkml:trace contextRef="#ctx0" brushRef="#br0" timeOffset="53510.95">19521 3863 953 0,'0'0'0'0,"0"0"0"16,9 10 0-16,-9-10 217 0,0 0-217 0,0 0 217 16,7 9-217-16,-7-9 133 0,0 0-133 0,7 21 134 15,0 13-134-15,-7-34 114 0,0 0-114 0,10 41 115 16,1 6-115-16,-11-47 38 0,0 0-38 0,8 44 38 0,1 2-38 16,-9-46 12-16,0 0-12 0,10 50 12 15,1 0-12-15,-11-50 2 0,0 0-2 0,9 57 2 0,-1 3-2 16,-8-60-632-16,0 0 632 0,7 58-631 0,0-3 631 0,7 58-326 15</inkml:trace>
  <inkml:trace contextRef="#ctx0" brushRef="#br0" timeOffset="53760.96">20403 4369 1457 0,'0'0'0'0,"0"25"0"0,0 11 0 0,0-36 147 0,0 0-147 0,-12 44 148 16,-6 11-148-16,-4 0-154 15,-6-4 154-15,-7 22-153 0,-4 14 153 0,-34 71-986 0</inkml:trace>
  <inkml:trace contextRef="#ctx0" brushRef="#br0" timeOffset="55248.63">5610 9168 886 0,'0'0'0'0,"0"0"0"15,0 0 0-15,0 0 170 16,0 0-170-16,0 0 171 0,0 0-171 0,0 0 103 0,0 0-103 0,0 0 104 16,0 0-104-16,0 0 80 15,0 0-80-15,0 0 81 0,0 0-81 0,0 0-34 0,0 0 34 0,0 0-33 16,0 0 33-16,0 0-1078 0</inkml:trace>
  <inkml:trace contextRef="#ctx0" brushRef="#br0" timeOffset="55966.37">3776 11241 572 0,'0'0'0'0,"0"0"0"0,0 0 0 0,0 0 209 16,0 0-209-16,0 0 210 0,0 0-210 0,0 0 147 15,0 0-147-15,0 0 148 16,0 0-148-16,0 0 140 0,0 0-140 0,0 0 141 0,0 0-141 0,0 0 102 15,-4-5-102-15,4 5 102 16,0 0-102-16,0 0 64 0,0 0-64 0,0 0 65 0,0 0-65 0,0 0-4 16,0 0 4-16,0 0-4 0,0 0 4 0,0 0-9 0,0 0 9 15,0 0-8-15,0 0 8 0,0 0 0 16,-9-7 0-16,9 7 0 0,-8-5 0 0,8 5-166 0,0 0 166 0,0 0-165 16,0 0 165-16,0 0-1057 0</inkml:trace>
  <inkml:trace contextRef="#ctx0" brushRef="#br0" timeOffset="56608.51">5846 9280 147 0,'0'0'0'0,"0"0"0"0,-9-9 0 15,0 2-51-15</inkml:trace>
  <inkml:trace contextRef="#ctx0" brushRef="#br0" timeOffset="57229.33">3828 11370 707 0,'0'0'0'0,"0"0"0"16,0 0 0-16,0 0-135 0,0 0 135 0,0 0-134 16,0 0 134-16,0 0 209 0,0 0-209 0,0 0 209 15,0 0-209-15,0 0 127 0,0 0-127 0,0 0 128 16,0 0-128-16,0 0 56 0,0 0-56 0,0 0 57 16,0 0-57-16,0 0 83 0,0 0-83 15,0 0 83-15,0 0-83 0,0 0-1004 0</inkml:trace>
  <inkml:trace contextRef="#ctx0" brushRef="#br0" timeOffset="58280.86">3790 11411 147 0,'0'0'0'0,"0"0"0"0,0 0 0 0,0 0-51 0</inkml:trace>
  <inkml:trace contextRef="#ctx0" brushRef="#br0" timeOffset="62111.26">20933 3489 1289 0,'0'0'0'0,"1"-7"0"0,3-5 0 0,-1 4 230 0,1-1-230 16,-4 9 231-16,2-7-231 0,-2 7 164 15,0 0-164-15,0 0 164 0,0 0-164 0,0 0 64 0,-2 9-64 16,2-9 64-16,-4 10-64 0,1 2 29 15,-1 3-29-15,-3 15 29 0,-3 6-29 0,1 3-12 0,-1-3 12 0,3-8-12 16,1-9 12-16,-1 1 24 0,0-1-24 0,4-10 25 16,3-9-25-16,0 0 0 0,0 6 0 0,0 6 0 15,-4 6 0-15,4-3-10 0,-1 4 10 0,1-5-10 16,0-4 10-16,5-1-4 0,-3-6 4 0,-2-3-3 16,10 9 3-16,-1-9 0 0,0 0 0 0,1-4 0 15,2-1 0-15,2 2 29 0,2-4-29 16,0 2 29-16,3-4-29 0,0 2-6 0,4-1 6 0,-6 1-5 15,1 2 5-15,3-2-19 0,0 2 19 0,0 1-18 0,1 1 18 0,-2 3 4 16,-1-4-4-16,0 3 4 16,0 1-4-16,-3 1-20 0,-4 3 20 0,1-4-20 0,-1 3 20 0,-2 2 0 15,1 2 0-15,-3 2 0 16,-2-6 0-16,-1 6-1 0,-3 1 1 0,-1-5-1 0,3 2 1 0,-1 5 0 16,-1-3 0-16,-2-9 1 0,4 8-1 0,-4-8 9 15,0 0-9-15,-9 22 10 0,-3 16-10 0,-2 0 0 16,1 0 0-16,5-12 0 15,2-9 0-15,-2 2-24 0,-1-2 24 0,-10 10-23 0,-9-3 23 16,2 0 62-16,1-1-62 0,2-10 62 0,4 1-62 0,-2-2-17 0,0 0 17 16,6-3-16-16,4-6 16 0,-5 6 0 15,-3 3 0-15,5-6 0 0,-2 3 0 0,-1 0 11 16,1 3-11-16,1-9 11 0,-1 1-11 0,0-3-114 0,0-1 114 16,4-1-113-16,0-3 113 0,1 1-662 0,-4-6 662 0,6 1-662 31,4-3 662-31,-9-6-355 0</inkml:trace>
  <inkml:trace contextRef="#ctx0" brushRef="#br0" timeOffset="62470.94">20908 3522 1267 0,'0'0'0'0,"9"-4"0"16,3-1 0-16,0-3 233 0,2 1-233 0,-3-2 234 0,3-3-234 0,0 2 208 15,3-2-208-15,2 0 209 16,1-2-209-16,2 0 140 0,1 1-140 0,1 1 141 0,4 0-141 16,-1-1 5-16,-3-2-5 0,1 3 5 0,-1-3-5 0,-1 3 36 0,-2-4-36 15,3 4 36-15,-6 0-36 0,-1-3 22 16,-1-1-22-16,1 4 23 0,3 4-23 0,-3-1-371 0,0-3 371 16,-1 5-370-16,0-1 370 0,15-11-1211 0</inkml:trace>
  <inkml:trace contextRef="#ctx0" brushRef="#br0" timeOffset="62801.43">22112 4109 1681 0,'0'0'0'0,"0"0"0"15,-9 0 0-15,9 0 199 0,0 0-199 0,0 0 200 0,-9 6-200 0,9-6 210 16,0 0-210-16,-14 25 210 0,-8 11-210 0,22-36-194 0,0 0 194 0,-37 51-194 16,-10 18 194-16,-42 53-1476 15</inkml:trace>
  <inkml:trace contextRef="#ctx0" brushRef="#br0" timeOffset="64366.14">3887 11209 729 0,'0'0'0'0,"0"0"0"16,-3-9 0-16,3 9 271 0,0 0-271 0,0 0 271 15,0 0-271-15,0 0 168 0,0 0-168 0,0 0 168 0,0 0-168 16,0 0 136-16,0 0-136 0,0 0 136 0,0 0-136 0,0 0 102 16,0 0-102-16,0 0 102 0,0 0-102 15,0 0 84-15,0 0-84 0,0 0 84 0,0 0-84 0,0 0 0 0,0 0 0 16,0 0 1-16,-9-3-1 16,9 3 15-16,0 0-15 0,-5-4 15 0,-4 1-15 0,9 3-405 0,0 0 405 15,-9-2-404-15,-3 2 404 16,-5 0-944-16</inkml:trace>
  <inkml:trace contextRef="#ctx0" brushRef="#br0" timeOffset="65000.23">1861 9794 931 0,'0'0'0'0,"0"0"0"16,0-6 0-16,3-3-639 0</inkml:trace>
  <inkml:trace contextRef="#ctx0" brushRef="#br0" timeOffset="67746.73">4142 11303 830 0,'0'0'0'0,"0"0"0"16,0 0 0-16,0 0 158 0,0 0-158 0,0 0 159 15,0 0-159-15,0 0 160 0,0-10-160 0,0 10 160 16,0 0-160-16,0 0 113 0,0 0-113 0,0 0 114 16,0 0-114-16,0 0-31 0,0 0 31 0,0 0-31 15,0 0 31-15,0 0 1 0,0 0-1 0,0 0 2 16,0 0-2-16,0 0 27 0,0 0-27 0,0 0 27 15,0 0-27-15,0 0-5 0,0 0 5 0,0 0-4 0,0 0 4 16,0 0-35-16,0 0 35 0,0 0-34 16,0 0 34-16,0 0 38 0,0 0-38 0,0 0 39 0,9 1-39 0,-9-1-11 15,0 0 11-15,0 0-10 16,9 0 10-16,-9 0 0 0,0 0 0 0,0 0 0 0,12 0 0 16,-12 0 13-16,0 0-13 0,0 0 14 0,9 0-14 0,-9 0-532 0,0 0 532 0,0 0-531 15,9 0 531-15,-1 0-281 16</inkml:trace>
  <inkml:trace contextRef="#ctx0" brushRef="#br0" timeOffset="68981.28">1775 9903 707 0,'0'0'0'16,"0"0"0"-16,0 0 0 0,0 0 50 0,0 0-50 16,0 0 50-16,0 0-50 0,0 0 41 15,0 0-41-15,0 0 42 0,0 0-42 0,0 0-618 16</inkml:trace>
  <inkml:trace contextRef="#ctx0" brushRef="#br0" timeOffset="77896.7">2825 10455 695 0,'0'0'0'0,"0"0"0"16,0 0 0-16,0 0 228 0,0 0-228 0,0 0 229 0,0 0-229 15,0 0 196-15,5-10-196 0,-5 10 197 16,0-7-197-16,0 7 115 0,0-10-115 0,0 10 115 15,0 0-115-15,0 0 100 0,0 0-100 0,0 0 100 16,0 0-100-16,0 0 56 0,0 0-56 0,0 0 56 0,0 0-56 16,0 0 85-16,0 0-85 0,0 0 85 0,0 0-85 0,0 0 39 15,0 0-39-15,0 0 40 16,0 0-40-16,0 0 0 0,0 0 0 0,0 0 0 0,-10-2 0 0,10 2 18 16,-12 0-18-16,6 0 19 0,-2-3-19 15,8 3 13-15,-7-6-13 0,7 6 14 0,0 0-14 0,0 0 39 16,0-6-39-16,0 6 40 0,0-9-40 15,3 2-36-15,2 0 36 0,-5 7-35 16,4-8 35-16,-4 8 4 0,3-5-4 0,-3 5 5 0,9-7-5 0,-9 7-8 0,5-5 8 0,-5 5-7 16,9-7 7-16,-9 7 48 15,9-6-48-15,-9 6 48 0,9-6-48 0,-9 6 1 0,7-6-1 0,-7 6 1 16,0 0-1-16,0 0 23 16,0 0-23-16,0 0 24 0,5 6-24 0,-5-6 39 0,9 6-39 0,-9-6 39 15,0 13-39-15,0-13-1 16,0 0 1-16,0 0 0 0,-6 8 0 0,6-8 9 0,-7 12-9 0,7-5 9 15,-5 2-9-15,2-1 0 0,-3 1 0 0,-1-2 0 16,2-1 0-16,0 3-9 0,-2-4 9 0,2 2-9 16,-8-2 9-16,13-5-1 0,-5 7 1 0,5-7-1 15,-9 3 1-15,9-3 3 0,0 0-3 0,0 0 3 16,0 0-3-16,0 0-5 0,0 0 5 0,0 0-5 16,6-6 5-16,-6-3 0 0,3-1 0 0,-3 1 0 15,4 4 0-15,-3-4 0 0,6 3 0 0,-7 6 0 0,6-9 0 16,-6 9-21-16,8-12 21 0,-8 12-21 15,6-9 21-15,-6 9 10 0,7-6-10 0,-7 6 10 0,8 0-10 16,-8 0 3-16,9-7-3 0,-9 7 3 0,0 0-3 0,0 0 6 16,0 0-6-16,0 0 7 15,9 0-7-15,-9 0 3 0,0 0-3 0,0 0 4 0,0 0-4 16,0 0 42-16,0 0-42 0,0 0 42 16,3 10-42-16,-3-10 52 0,0 0-52 0,0 9 53 0,-3-4-53 0,3-5-29 15,0 0 29-15,-4 8-29 0,-4 3 29 0,8-11 20 0,0 0-20 0,-9 8 20 16,0 2-20-16,9-10-2 15,0 0 2-15,-12 9-2 0,1-2 2 0,11-7-7 0,0 0 7 0,-8 5-6 16,-1-2 6-16,9-3-8 16,0 0 8-16,-7 2-7 0,2-4 7 0,5 2 9 0,0 0-9 0,0 0 9 15,-9-10-9-15,9 10-14 0,0 0 14 16,0-5-13-16,2-7 13 0,-2 12-34 0,0 0 34 0,3-10-33 16,6-1 33-16,-9 11 0 15,0 0 0-15,9-10 0 0,-1-2 0 0,-8 12-2 0,0 0 2 0,7-8-1 16,4-1 1-16,-11 9 0 15,0 0 0-15,12-7 0 0,-3 0 0 16,-9 7 35-16,0 0-35 0,9-2 35 0,-1-1-35 0,-8 3-13 0,0 0 13 0,7 0-12 0,-1 3 12 16,-6-3-20-16,0 0 20 0,0 0-19 15,0 6 19-15,0-6 40 0,0 0-40 0,0 0 40 0,-9 12-40 16,9-12 1-16,0 0-1 16,-9 7 1-16,2-1-1 0,7-6 0 0,0 0 0 0,-5 6 0 15,0-1 0-15,5-5 26 0,0 0-26 0,0 0 26 16,-9 7-26-16,9-7-3 0,0 0 3 0,0 0-3 15,0 0 3-15,0 0-35 0,0 0 35 0,0 0-34 16,0-9 34-16,0 9 0 0,0 0 0 0,0 0 0 16,2-10 0-16,-2 10-1 0,0 0 1 0,0 0-1 0,3-12 1 15,-3 12-9-15,0 0 9 0,0 0-8 16,9-12 8-16,-9 12 27 0,0 0-27 0,0 0 27 0,12-6-27 16,-12 6-19-16,0 0 19 0,5-3-18 15,2 3 18-15,-7 0 2 0,0 0-2 0,0 0 2 0,9 0-2 0,-9 0 11 16,0 0-11-16,0 0 11 0,0 0-11 15,0 0-17-15,0 0 17 0,0 0-16 0,-3 9 16 0,3-9 25 16,0 0-25-16,0 0 26 0,-9 10-26 0,9-10 5 0,0 0-5 0,0 0 5 16,-9 5-5-16,9-5 1 15,0 0-1-15,0 0 2 0,0 0-2 0,0 0 5 16,0 0-5-16,0 0 5 0,0-12-5 0,0 12 0 16,0 0 0-16,0-9 1 0,4-3-1 0,-4 12 28 15,0 0-28-15,1-10 28 0,3 2-28 0,-4 8-37 16,0 0 37-16,3-7-37 0,3 2 37 0,-3-4-208 15,2-1 208-15,-5 10-207 0,9 7 207 0,0-4-1674 0</inkml:trace>
  <inkml:trace contextRef="#ctx0" brushRef="#br0" timeOffset="80811.63">23033 3124 975 0,'0'0'0'15,"0"0"0"-15,14 20 0 0,-9-11 174 16,-3 3-174-16,-1-2 175 0,-1-1-175 0,-1-1 5 16,-3 4-5-16,4-12 6 0,0 7-6 0,0-7 59 0,0 0-59 0,-9 21 60 15,1 11-60-15,-3-1 62 0,4 0-62 16,0-7 63-16,0-7-63 15,5 2 39-15,2-7-39 0,0 0 40 0,-1-3-40 0,4 1 89 16,2-1-89-16,-1-4 89 0,-1 2-89 0,4-4 27 0,2-1-27 0,0 1 27 16,0-6-27-16,3 1 61 15,4-5-61-15,-1 2 61 0,3-5-61 0,-3 1 43 0,1-6-43 0,2 6 44 16,-1-3-44-16,2 4 35 0,1-5-35 16,-1 3 36-16,0 2-36 0,4 1 45 15,-2 2-45-15,0 1 46 0,1-1-46 0,-2 5-1 16,2-3 1-16,1 6 0 0,1-3 0 0,-1 2-10 0,0 1 10 0,-6 1-10 15,-1 1 10-15,-4 2 3 0,-1 1-3 0,-4 2 4 0,-4-4-4 0,3 2-2 16,-3-1 2-16,-1 2-2 16,-2-6 2-16,0 6 42 0,-2-1-42 0,0-1 43 0,1 0-43 15,-3 2 0-15,-3 3 0 0,-7 12 0 16,-5 12 0-16,-2-2 29 0,0 2-29 0,2-10 29 16,3-4-29-16,-3-1 3 0,-2-6-3 0,7 1 3 15,2-8-3-15,-6 4 37 0,-5 0-37 0,6 0 38 0,-1 0-38 0,-3 4-42 16,-1-1 42-16,10-3-42 15,-1-3 42-15,-2-1 32 0,-3 3-32 0,1-3 33 16,-3-1-33-16,-1 2-137 0,1-4 137 0,-3-2-137 0,-2 1 137 0,11-8-627 0,0-1 627 16,2-2-627-16,0-5 627 0,-13-5-474 15</inkml:trace>
  <inkml:trace contextRef="#ctx0" brushRef="#br0" timeOffset="81080.66">22964 3280 1177 0,'0'0'0'0,"7"-9"0"15,7-3 0-15,-1 0 185 0,-1-3-185 0,-3-1 185 16,-2-1-185-16,8 2 193 0,5-1-193 0,-6-3 194 16,-2-1-194-16,7-4 109 0,-5 3-109 0,2-1 110 0,1 5-110 15,1 1 8-15,-3 4-8 0,1 0 9 0,0 0-9 16,-2 3-195-16,0-1 195 0,-2 2-194 16,-2-1 194-16,13-10-1228 0</inkml:trace>
  <inkml:trace contextRef="#ctx0" brushRef="#br0" timeOffset="81400.14">23765 2451 1435 0,'0'0'0'0,"1"-5"195"0,6-7-195 16,-7 12 196-16,13-9-196 0,-13 9 202 0,8 0-202 0,-8 0 203 15,6 5-203-15,-3 7 121 16,-1 0-121-16,0 0 121 0,-1-2-121 0,-1 11 49 0,0 0-49 0,0 22 49 15,-1 8-49-15,-3 1-256 0,-3 4 256 0,2-20-256 0,1-8 256 0,-4 39-1421 16</inkml:trace>
</inkml:ink>
</file>

<file path=ppt/ink/ink9.xml><?xml version="1.0" encoding="utf-8"?>
<inkml:ink xmlns:inkml="http://www.w3.org/2003/InkML">
  <inkml:definitions>
    <inkml:context xml:id="ctx0">
      <inkml:inkSource xml:id="inkSrc0">
        <inkml:traceFormat>
          <inkml:channel name="X" type="integer" max="19384" units="cm"/>
          <inkml:channel name="Y" type="integer" max="11100" units="cm"/>
          <inkml:channel name="F" type="integer" max="4096" units="dev"/>
          <inkml:channel name="T" type="integer" max="2.14748E9" units="dev"/>
        </inkml:traceFormat>
        <inkml:channelProperties>
          <inkml:channelProperty channel="X" name="resolution" value="627.3139" units="1/cm"/>
          <inkml:channelProperty channel="Y" name="resolution" value="637.93103" units="1/cm"/>
          <inkml:channelProperty channel="F" name="resolution" value="0" units="1/dev"/>
          <inkml:channelProperty channel="T" name="resolution" value="1" units="1/dev"/>
        </inkml:channelProperties>
      </inkml:inkSource>
      <inkml:timestamp xml:id="ts0" timeString="2021-12-04T09:01:17.884"/>
    </inkml:context>
    <inkml:brush xml:id="br0">
      <inkml:brushProperty name="width" value="0.05292" units="cm"/>
      <inkml:brushProperty name="height" value="0.05292" units="cm"/>
      <inkml:brushProperty name="color" value="#FF0000"/>
    </inkml:brush>
    <inkml:context xml:id="ctx1">
      <inkml:inkSource xml:id="inkSrc5">
        <inkml:traceFormat>
          <inkml:channel name="X" type="integer" max="3600" units="cm"/>
          <inkml:channel name="Y" type="integer" max="2064" units="cm"/>
          <inkml:channel name="T" type="integer" max="2.14748E9" units="dev"/>
        </inkml:traceFormat>
        <inkml:channelProperties>
          <inkml:channelProperty channel="X" name="resolution" value="116.50485" units="1/cm"/>
          <inkml:channelProperty channel="Y" name="resolution" value="118.62069" units="1/cm"/>
          <inkml:channelProperty channel="T" name="resolution" value="1" units="1/dev"/>
        </inkml:channelProperties>
      </inkml:inkSource>
      <inkml:timestamp xml:id="ts1" timeString="2021-12-04T09:01:27.767"/>
    </inkml:context>
  </inkml:definitions>
  <inkml:trace contextRef="#ctx0" brushRef="#br0">1948 9903 1132 0,'0'0'0'0,"0"0"0"16,0 0 0-16,0 0 113 0,0 0-113 0,0 0 113 15,0 0-113-15,0 0 86 0,0 0-86 0,0 0 87 16,7 15-87-16,-7-15 4 0,0 0-4 0,4 12 5 16,1-3-5-16,-5-9-42 0,0 0 42 0,5 12-42 15,-1 0 42-15,8 12-1022 0</inkml:trace>
  <inkml:trace contextRef="#ctx0" brushRef="#br0" timeOffset="452.19">2355 9146 147 0,'0'0'0'0,"0"0"0"16,0 0 0-16,0 0 298 0,0 0-298 0,0 0 298 15,0 0-298-15,0 0 45 0,0 0-45 0,0 0 45 16,0 0-45-16,0 0 67 0,0 0-67 0,0 0 67 16,0 0-67-16,0 0-273 0,0 0 273 0,0 0-273 0,0 0 273 0,0 0-188 0</inkml:trace>
  <inkml:trace contextRef="#ctx0" brushRef="#br0" timeOffset="889.98">1866 9906 572 0,'0'0'0'16,"0"0"0"-16,0 0 0 15,0 0 226-15,0 0-226 0,0 0 227 0,0 0-227 0,0 0 89 0,0 0-89 16,0 0 89-16,0 0-89 16,0 0-8-16,0 0 8 0,0 0-7 0,0 0 7 0,0 0-348 0,0 0 348 15,0 0-348-15,-2 5 348 16,2 2-222-16</inkml:trace>
  <inkml:trace contextRef="#ctx0" brushRef="#br0" timeOffset="1392.56">2420 9068 740 0,'0'0'0'0,"0"0"0"15,0 0 0-15,0 0 244 0,0 0-244 16,0 0 245-16,0 0-245 0,0 0 157 0,0 0-157 0,0 0 157 16,0 0-157-16,0 0 29 15,0 0-29-15,0 0 29 0,0 0-29 0,0 0 16 0,0 0-16 0,0 0 17 16,0 0-17-16,0 0 0 0,0 0 0 16,0 0 0-16,-4 9 0 0,4-9-101 0,-5 7 101 0,5-7-101 15,0 0 101-15,0 0-431 16,0 0 431-16,0 0-431 0,0 0 431 0,0 0-260 15</inkml:trace>
  <inkml:trace contextRef="#ctx0" brushRef="#br0" timeOffset="9102.78">14949 3755 1054 0,'0'0'0'0,"0"0"0"0,5 5 0 0,-5-5 154 0,9-5-154 16,-9 5 155-16,5-9-155 0,-5 9 148 0,0 0-148 16,0 0 148-16,0 0-148 0,0 0 118 15,-4 9-118-15,-1 7 118 0,-4 9-118 0,1 18 71 16,-3 12-71-16,-1 2 71 0,0 6-71 0,-6 8 4 0,-3 1-4 15,5 22 5-15,1 18-5 0,3-6 38 16,3 2-38-16,2-1 39 0,5-3-39 0,2-1 4 0,0 0-4 16,9-3 5-16,8-6-5 0,-6 1 33 0,-1 1-33 0,18-14 34 15,7-6-34-15,2-1-72 0,1 1 72 0,9-10-71 16,2 3 71-16,49 67-1465 0</inkml:trace>
  <inkml:trace contextRef="#ctx1" brushRef="#br0">27818 6673 0,'0'0'16,"0"0"0,0 0-16,0 0 15,0 0-15,0 0 16,0 0-1,0 0 1,0 0 0,0 0-16,0 0 15,0 0 1,0 0-16,0 0 16,0 0-1,0 0-15,0 0 0,0 0 16,0 0-16,0-9 31,9 9 0,-9 0-31,0-9 16,10 9 0,-10 0-1</inkml:trace>
  <inkml:trace contextRef="#ctx0" brushRef="#br0" timeOffset="10172.65">23876 2097 1132 0,'0'0'0'0,"0"0"185"16,0 0-185-16,18 0 186 0,13 0-186 0,-31 0 169 16,0 0-169-16,32 4 170 0,3-1-170 15,-35-3 104-15,0 0-104 0,42 16 104 0,5 1-104 0,-47-17 75 16,0 0-75-16,51 36 75 0,4 10-75 0,-55-46 23 16,0 0-23-16,76 76 24 0,11 16-24 0,-87-92 7 0,0 0-7 15,73 110 8-15,-5 17-8 0,-68-127 1 16,0 0-1-16,42 143 2 0,-21 16-2 0,-21-159 0 0,0 0 0 15,-22 194 0-15,-36 24 0 0,-22 196-1639 0</inkml:trace>
  <inkml:trace contextRef="#ctx0" brushRef="#br0" timeOffset="14862.09">5575 7689 763 0,'0'0'0'0,"0"0"0"0,0 0 0 0,0 0 218 16,0 0-218-16,0 0 219 0,0 0-219 0,0 0 220 0,0 0-220 15,0 0 220-15,0 0-220 0,0 0 125 0,0 0-125 0,0 0 126 16,0 0-126-16,0 0 80 0,0 0-80 0,0 0 81 16,0 0-81-16,0 0 70 0,0 0-70 0,0 0 71 15,4-9-71-15,-4 9 63 0,0 0-63 0,1-7 64 16,3-1-64-16,-4 8 5 0,0 0-5 0,0-9 6 16,3-3-6-16,-3 12 38 0,0 0-38 0,0-10 39 0,0 1-39 15,0 4 27-15,0-2-27 0,0 7 27 0,0 0-27 16,0 0-26-16,-3 7 26 0,3-7-26 15,0 0 26-15,0 0-2 0,0 0 2 0,0 0-1 16,0 0 1-16,0 0-7 0,-4 9 7 0,4-9-6 0,-5 8 6 0,5-8 3 16,0 0-3-16,0 0 4 15,-3 10-4-15,3-10 1 0,-2 9-1 0,2-9 1 16,-7 9-1-16,7-9-9 0,-4 6 9 0,4-6-8 16,0 0 8-16,0 0 22 0,0 0-22 0,0 0 23 0,0 0-23 0,0 0 7 15,0 0-7-15,0 0 7 16,0 0-7-16,0 0 1 0,0 0-1 0,0 0 2 0,7-6-2 15,-7 6 0-15,6-9 0 0,-6 9 0 0,7-12 0 16,-7 12 34-16,0-10-34 0,0 10 34 0,0 0-34 0,0 0 0 16,0 0 0-16,0 0 0 0,0 0 0 0,0 0 0 0,0 0 0 0,0 0 0 15,0 0 0 1,0 0-1-16,0 0 1 0,0 0-1 0,0 0 1 0,0 0 21 0,0 0-21 0,0 0 21 16,0 0-21-16,0 0 15 0,0 0-15 0,0 0 15 15,0 0-15-15,0 0 6 0,0 0-6 0,0 0 6 16,-4 7-6-16,4-7 9 15,-9 3-9-15,9-3 10 0,-7 3-10 0,7-3-242 0,0 0 242 16,0 0-242-16,0 0 242 0,0 0-1480 0</inkml:trace>
  <inkml:trace contextRef="#ctx0" brushRef="#br0" timeOffset="16142.17">5598 7622 763 0,'0'0'0'0,"0"0"0"15,7-5 0-15,-7 5 252 0,0 0-252 0,0 0 252 16,0 0-252-16,0 0 110 0,0 0-110 0,0 0 110 16,0 0-110-16,0 0 116 0,0 0-116 0,0 0 116 15,0 0-116-15,0 0 68 0,0 0-68 0,0 0 69 0,0 0-69 0,0 0 52 16,0 0-52-16,0 0 53 0,0 0-53 0,0 0 16 16,0 0-16-16,0 0 17 0,-9 0-17 0,9 0 22 15,-9 5-22-15,9-5 22 16,-8 7-22-16,8-7 43 0,-7 3-43 0,7-3 44 0,-6 3-44 0,6-3 21 15,0 0-21-15,0 0 21 0,0 0-21 0,0 0 6 0,0 0-6 16,0 0 6-16,-8 2-6 0,8-2 35 16,-7 4-35-16,7-4 36 0,-6 0-36 0,6 0 0 0,0 0 0 15,0 0 0-15,0 0 0 0,0 0 47 0,0 0-47 16,0 0 47-16,0 0-47 0,0 0-40 0,0 0 40 0,0 0-40 16,0 0 40-16,0 0 26 15,0 0-26-15,0 0 26 0,0 0-26 0,0 0 34 16,0 0-34-16,0 0 34 0,0 0-34 0,0 0-7 15,0 0 7-15,0 0-7 0,0 0 7 0,0 0 44 0,0 0-44 0,0 0 44 16,0 0-44-16,0 0 0 0,0 0 0 0,0 0 1 16,0 0-1-16,0 0 47 0,6 3-47 0,-6-3 47 15,8 0-47-15,-8 0 24 0,11-3-24 0,-11 3 25 16,9 0-25-16,-9 0 1 0,5 0-1 16,-5 0 2-16,0 0-2 0,0 0 13 0,9 0-13 0,-9 0 13 15,8-7-13-15,-8 7 8 0,13-11-8 0,-13 11 8 16,8-10-8-16,-2 3-17 0,1 2 17 0,1-2-17 15,-2 6 17-15,2-3 1 0,-3-3-1 0,2 2 1 16,2-2-1-16,0 2 36 0,0 0-36 0,-1-2 37 16,-2-5-37-16,2 0 0 0,1 0 0 0,-2 3 0 0,2 3 0 0,-4 0-1 15,4 3 1-15,0-4 0 16,-2 2 0-16,3 2 1 0,2-4-1 0,-5 2 2 16,2 1-2-16,1-3 15 0,3 2-15 0,-5 2 15 15,-2-1-15-15,1 3-9 0,1-3 9 0,-8 4-8 16,9-7 8-16,-9 7-4 0,9-5 4 0,-9 5-3 15,12-3 3-15,-3-1 4 0,0 1-4 0,-9 3 5 16,5-2-5-16,-5 2-2 0,7-3 2 0,-7 3-1 0,0 0 1 16,0 0-9-16,10-4 9 0,-10 4-8 0,13-5 8 0,-8 5-4 15,2-3 4-15,-7 3-3 0,10-4 3 0,-10 4 1 0,11 4-1 0,-11-4 2 16,8-4-2 0,-8 4 5-16,9-5-5 0,-9 5 5 0,9-3-5 0,-9 3 0 15,9 0 0-15,-9 0 0 0,8 0 0 0,-8 0-4 16,6-4 4-16,-6 4-3 0,0 0 3 0,0 0 4 0,0 0-4 15,0 0 4-15,8-2-4 0,-1 1 0 0,2-1 0 0,0-1 1 16,-4-3-1-16,4 3 1 16,-6-4-1-16,-3 7 1 0,11-7-1 0,-11 7 0 0,10-5 0 0,-10 5 1 15,9-3-1-15,-9 3 0 16,9-4 0-16,-9 4 1 0,8-1-1 0,-8 1-2 0,11-4 2 0,-11 4-2 16,9-7 2-16,-9 7 20 0,10-5-20 0,-10 5 20 15,9-3-20-15,-9 3-17 0,9-2 17 0,-9 2-16 16,5-3 16-16,-5 3 18 0,9-7-18 0,-9 7 18 15,8-4-18-15,-8 4 1 0,9-5-1 0,-9 5 1 16,9-3-1-16,-9 3-1 0,12 0 1 0,-12 0-1 16,12-6 1-16,-12 6-4 0,6-3 4 0,-6 3-3 15,0 0 3-15,0 0-1 0,0 0 1 0,0 0-1 0,8-3 1 0,-8 3 10 16,0 0-10-16,0 0 10 16,0 0-10-16,0 0-60 0,0 0 60 0,0 0-59 15,0 0 59-15,0 0-348 0,0 0 348 0,0 0-348 16,-12-4 348-16,2 1-1302 0</inkml:trace>
  <inkml:trace contextRef="#ctx0" brushRef="#br0" timeOffset="18542.3099">2855 7275 147 0,'0'0'0'0,"0"0"0"0,0 0 0 0,0 0 236 16,0 0-236-16,0 0 237 0,0 0-237 15,0 0 250-15,0 0-250 0,0 0 250 16,0 0-250-16,0 0 105 0,0 0-105 0,0 0 106 15,0 0-106-15,0 0 134 0,0 0-134 0,0 0 134 0,0 0-134 0,0 0 70 0,0 0-70 16,0 0 70-16,0 0-70 16,0 0 54-16,0 0-54 0,0 0 55 0,0 0-55 0,0 0-14 0,0 0 14 15,0 0-13 1,0 0 13-16,0 0 0 0,0 0 0 0,0 0 0 0,0 0 0 0,0 0 91 16,0 0-91-16,0 0 91 0,-18 17-91 15,18-17 1-15,0 0-1 0,-8 10 2 0,-5-1-2 0,13-9 50 0,0 0-50 16,-5 5 51-16,2-1-51 15,3-4 1-15,0 0-1 0,0 0 1 0,0 0-1 0,0 0 81 0,0 0-81 16,0 0 81-16,0 0-81 0,0 0-4 0,0 0 4 0,0 0-3 16,0 0 3-16,0 0 0 0,0 0 0 15,0 0 0-15,8 3 0 0,-8-3 8 0,0 0-8 0,9 0 8 16,0 0-8-16,0-3 31 16,-1 1-31-16,5 0 31 0,-5 1-31 0,1-3 18 0,3-1-18 0,-3 1 18 15,-4 1-18-15,2-6 18 16,2 3-18-16,0 0 19 0,1 3-19 0,2 0 35 0,-3-4-35 0,3 5 35 15,-3-1-35-15,0-6 5 0,0 2-5 0,-1 2 5 0,1 2-5 16,0-4 41-16,3 2-41 0,-3-4 42 16,3 2-42-16,-2-5-2 0,3 4 2 0,-1-1-2 0,-3 5 2 15,-1-2-4-15,5-3 4 0,-5 2-3 16,6 2 3-16,-1 2 18 0,-5-6-18 0,5 0 19 16,1-3-19-16,-6 2 8 0,4-2-8 0,-3 5 9 15,0 2-9-15,3 0-1 0,-3 2 1 0,0-4 0 16,-4 2 0-16,-5 5-6 0,12-11 6 0,-12 11-6 0,9-5 6 0,-9 5 7 15,12-9-7-15,-12 9 8 0,9-3-8 16,-9 3-4-16,9-3 4 0,-9 3-4 0,8-6 4 0,-8 6 11 0,9-3-11 16,-9 3 11-16,9-7-11 0,-9 7 10 15,12-3-10-15,-12 3 11 0,9-2-11 0,-9 2-4 0,8-3 4 16,-8 3-3-16,9-6 3 16,-9 6 1-16,9-6-1 0,-9 6 2 0,12-6-2 0,-12 6-1 0,9-3 1 15,-9 3 0 1,10-7 0-16,-10 7 15 0,13-5-15 0,-13 5 16 0,12-3-16 0,-7-1-1 15,2 1 1-15,-7 3 0 0,11-5 0 0,-11 5-1 16,12-4 1-16,-12 4 0 0,9-5 0 0,-1 3 1 16,-1 1-1-16,-1 1 2 0,-1-4-2 0,-5 4 0 0,0 0 0 0,7-5 0 15,1 2 0-15,-2-1 0 16,-1-1 0-16,2 1 0 0,2 1 0 0,-1 0 5 0,5 3-5 0,-5-4 5 16,1 1-5-16,0 1 32 0,-4-1-32 15,-5 3 32-15,9-7-32 0,-9 7 4 0,9-5-4 16,-9 5 5-16,12 0-5 0,-3-4-7 15,-1 2 7-15,-8 2-7 0,9-1 7 0,-9 1-4 0,9-2 4 16,-9 2-4-16,0 0 4 0,0 0 0 0,7 0 0 0,-7 0 0 16,0 0 0-16,0 0 25 0,0 0-25 0,0 0 26 15,0 0-26-15,0 0-10 0,8-3 10 0,-8 3-9 16,6-6 9-16,-6 6-3 0,8-3 3 0,-8 3-2 16,6-7 2-16,-6 7 2 0,7-2-2 0,-7 2 2 0,8-1-2 0,-8 1 18 15,0 0-18-15,0 0 19 16,0 0-19-16,0 0-33 0,0 0 33 0,0 0-33 15,0 0 33-15,0 0 39 0,0 0-39 0,0 0 39 0,0 0-39 0,0 0-46 0,6 0 46 16,-6 0-46 0,0 0 46-16,0 0 31 0,0 0-31 0,0 0 31 0,0 0-31 0,0 0-10 15,8 0 10-15,-8 0-9 0,7 0 9 16,-7 0 16-16,0 0-16 0,0 0 17 0,0 0-17 0,0 0 0 16,0 0 0-16,0 0 0 0,0 0 0 0,0 0 6 15,0 0-6-15,0 0 6 0,0 0-6 0,0 0-107 16,0 0 107-16,0 0-106 0,0 0 106 0,0 0-293 15,0 0 293-15,0 0-293 0,0 0 293 0,0 0-1384 0</inkml:trace>
  <inkml:trace contextRef="#ctx0" brushRef="#br0" timeOffset="21243.16">3755 6827 147 0,'0'0'0'0,"0"0"0"0,0 0 0 0,0 0 276 16,0 0-276-16,0 0 276 0,0 0-276 0,0 0 174 15,0-8-174-15,0 8 174 0,3-7-174 0,-3 7 54 0,0 0-54 16,0 0 54-16,0 0-54 0,0 0 172 0,0 0-172 0,0 0 173 16,0 0-173-16,0 0-2 0,0 0 2 0,0 0-2 15,0 0 2-15,0 0 12 0,0 0-12 0,0 0 13 16,0 0-13-16,0 0 87 0,0 0-87 0,0 0 88 16,2 8-88-16,-2-8 37 0,7 12-37 0,-5-1 38 0,1-3-38 15,1-1 3-15,1 2-3 16,-2-3 4-16,3 5-4 0,-3-1 2 0,6 2-2 0,-6 0 3 15,3-3-3-15,-3 1 50 0,2 0-50 0,1 1 51 0,-3-6-51 0,2 5 12 16,2 2-12-16,-2 0 12 16,-1 0-12-16,1 2-40 0,2 1 40 0,2 8-40 15,-4 1 40-15,4-7 38 0,0 2-38 0,-4-4 38 16,2 0-38-16,2 3 5 0,-6-6-5 0,2 0 6 0,1-2-6 16,1 0 10-16,1 1-10 0,-2 1 10 0,-1-4-10 15,2 2 48-15,-2 1-48 0,4-1 48 0,-6-5-48 0,6 4-53 16,0-2 53-16,-4-1-53 0,2 3 53 15,-2-2 37-15,4 2-37 0,-6-1 37 0,3-4-37 0,1 1 0 16,1 3 0-16,-2-1 1 0,-1 0-1 0,4-2-5 0,-1 4 5 0,1 1-5 16,-2-1 5-16,2-1 2 15,0 4-2-15,-4-2 3 0,2-4-3 0,2 2 41 0,-1-1-41 16,1 5 42-16,-4 4-42 0,2-8 6 0,2-1-6 0,-4 2 6 16,-1 3-6-16,1-7 22 0,4 2-22 0,-4 5 22 15,2 0-22-15,-2 0-2 16,-1-2 2-16,-1 2-1 0,-3-2 1 0,5-3 13 0,-1-3-13 0,-2 1 14 15,5 5-14-15,-2-1 1 0,-2-6-1 0,3 2 2 16,-3 4-2-16,2 1-1 0,-1-5 1 16,-4 4 0-16,2 1 0 0,1-3-1 0,1 2 1 0,-4-9-1 0,5 8 1 15,-5-8 1-15,12 7-1 0,-12-7 1 16,9 10-1-16,-9-10 8 0,8 11-8 0,-8-11 9 16,9 6-9-16,-9-6 51 0,9 9-51 0,-9-9 51 15,9 12-51-15,-9-12-34 0,12 9 34 0,-12-9-34 16,9 12 34-16,-4-6 6 0,-2 3-6 0,3-2 6 15,-3-2-6-15,6-2 52 0,-2 1-52 0,-7-4 53 16,9 9-53-16,-9-9 2 0,10 8-2 0,-10-8 3 16,7 9-3-16,-7-9 2 0,11 7-2 0,-11-7 2 0,12 3-2 15,-7 2 12-15,2 0-12 0,2 0 12 16,-6 1-12-16,6-1 0 0,0 5 0 0,-4-1 1 0,4-1-1 16,-9-8 0-16,8 7 0 0,-8-7 1 15,9 9-1-15,-2-1 12 0,-5 4-12 0,5-5 12 16,-2-2-12-16,4 2 8 0,-6-3-8 0,3 4 8 15,-6 1-8-15,5 10 34 0,2 8-34 0,2-15 34 0,-4-3-34 0,-5-9-38 0,12 0 38 0,-12 0-38 16,5 12 38 0,-1 7 61-16,1 1-61 0,2-8 62 0,-2-3-62 0,4 1-2 15,-6-1 2-15,1-4-1 0,1 2 1 0,-5-7-6 16,5 3 6-16,-5-3-6 0,7 9 6 0,-7-9 2 0,6 12-2 16,-3-7 2-16,2-2-2 0,-5-3-1 0,6-2 1 0,-6 2 0 15,12 12 0-15,-3-6-7 0,-6 1 7 16,2 1-7-16,-1-1 7 0,-4-7 4 15,9 10-4-15,-4-3 4 0,-2 0-4 0,3 2 0 16,1 3 0-16,-2-6 0 0,0 3 0 0,-5-9 22 0,10 9-22 0,-10-9 22 16,11 8-22-16,-4 1-2 0,-2 1 2 0,0-3-1 15,2 2 1-15,-1-1 1 0,-1 1-1 0,2-2 1 0,-4 1-1 16,3-3-22-16,-1 6 22 0,-5-11-22 16,9 8 22-16,-2 8 8 0,-2 1-8 0,-2-5 9 0,3-5-9 15,-1-1 0 1,2 3 0-16,2-2 1 0,-6 2-1 0,2-1-17 0,-1-3 17 15,-4-5-17-15,9 7 17 0,-9-7 8 0,10 9-8 0,-10-9 9 0,9 10-9 0,-2 2 0 16,1 0 0-16,-2-3 1 16,1-6-1-16,-2 2 3 0,0 2-3 0,2 0 3 0,-2 1-3 0,-1 1 3 15,1 0-3-15,0-2 3 16,-1 1-3-16,-4-8 10 0,9 7-10 0,-9-7 10 0,12 10-10 16,-3 1 39-16,-4-5-39 0,2 3 39 15,2-4-39-15,-1 2-7 0,1 2 7 0,-4-3-7 0,2 3 7 0,-2 10 20 16,4 14-20-16,0-25 20 15,3-4-20-15,-3-1-15 0,-6 2 15 0,-3-5-15 0,9 4 15 0,-4 16-1 16,-1 13 1-16,1-23-1 0,0-17 1 0,2 17-1 0,2 3 1 16,-4-12-1-16,4-6 1 0,-2 24 0 15,2 14 0-15,-4-28 0 0,4-10 0 0,-6 13 10 16,3 8-10-16,-6-16 10 0,12 0-10 0,-7 8-3 16,2 8 3-16,-2-10-3 0,-1 0 3 0,1 0 0 0,-2 3 0 0,-3-9 0 15,9 5 0-15,-4 6 5 16,-1 1-5-16,-4-12 6 0,10 5-6 0,-10-5 23 0,13 12-23 0,-13-12 24 15,12 10-24-15,-12-10 3 0,9 3-3 0,-9-3 3 16,5 6-3-16,2-1 7 0,2 2-7 16,-4-2 8-16,2-2-8 0,-7-3 1 0,5 4-1 15,-5-4 1-15,9 8-1 0,-9-8 31 0,12 12-31 16,-7-5 31-16,0 2-31 0,2-2 16 0,-5-2-16 0,2 2 17 16,-1 1-17-16,-1-3-1 0,5 2 1 0,-7-7 0 15,9 9 0-15,-9-9 7 0,12 7-7 0,-12-7 7 16,9 3-7-16,-9-3 0 0,5 9 0 0,-5-9 1 15,9 8-1-15,-9-8 0 0,8 10 0 0,-8-10 1 16,7 9-1-16,-7-9 3 0,11 5-3 0,-11-5 3 0,7 7-3 0,-2 0 10 16,-5 1-10-16,0-8 11 15,0 0-11-15,0 0 9 0,0 0-9 0,0 0 9 0,9 2-9 16,-4 5 3-16,2 5-3 0,-7-5 4 16,0-2-4-16,0-5 13 0,0 0-13 0,0 0 13 0,0 0-13 0,0 0 22 15,0 0-22-15,0 0 23 16,0 0-23-16,0 0 7 0,0 0-7 0,0 0 8 15,0 0-8-15,0 0 1 0,0 0-1 0,0 0 2 0,0 0-2 0,0 0 16 0,0 0-16 0,0 0 17 16,0 0-17 0,0 0 22-16,0 0-22 0,0 0 22 0,5 5-22 0,-5-5 7 0,0 0-7 0,0 0 8 15,9 5-8-15,-9-5 5 16,0 0-5-16,0 0 5 0,3 12-5 0,-3-12-158 0,0 0 158 0,0 0-158 16,-3 9 158-16,-2-4-1952 15</inkml:trace>
  <inkml:trace contextRef="#ctx0" brushRef="#br0" timeOffset="29272.8">5498 9252 147 0,'0'0'0'0,"0"0"0"16,0 0 0-16,0 0 1 15,0 0-1-15,0 0 2 0,0 0-2 0,0 0 391 0,0 0-391 0,0 0 391 16,0 0-391-16,0 0 157 0,0 0-157 0,0 0 157 15,0 0-157-15,0 0 137 0,0 0-137 0,0 0 137 16,0 0-137-16,0 0 141 0,0 0-141 0,0 0 142 0,0 0-142 16,0 0 51-16,0 0-51 0,0 0 51 15,0 0-51-15,0 0 32 0,0 0-32 0,0 0 33 0,0 0-33 16,0 0 8-16,0 0-8 0,0 0 9 0,0 0-9 0,0 0 26 0,0 0-26 16,0 0 26-16,-21 36-26 15,21-36-2-15,0 0 2 0,-17 26-2 16,-4 3 2-16,21-29 13 0,0 0-13 0,-23 28 13 0,0-1-13 15,23-27 0-15,0 0 0 0,-24 21 0 0,-2 3 0 0,26-24-3 0,0 0 3 16,-25 22-3-16,3 0 3 0,22-22 2 16,0 0-2-16,-23 23 2 0,2-3-2 0,21-20-31 0,0 0 31 15,-21 22-31-15,3-1 31 16,18-21 43-16,0 0-43 0,-20 24 43 0,2 0-43 0,18-24 1 0,0 0-1 16,-14 28 1-1,2-4-1-15,12-24-27 0,0 0 27 0,-16 27-27 0,2 1 27 16,14-28 7-16,0 0-7 0,-14 27 7 0,-5 0-7 15,19-27 1-15,0 0-1 0,-14 26 2 0,-4-4-2 0,18-22-1 16,0 0 1-16,-17 21-1 0,0-2 1 0,17-19 1 0,0 0-1 0,-21 21 2 16,-2-6-2-16,23-15 3 0,0 0-3 15,-25 21 4-15,-1 3-4 0,26-24 32 0,0 0-32 0,-26 27 32 16,-4-3-32-16,30-24-1 16,0 0 1-16,-26 31 0 0,-4 2 0 0,30-33-37 0,0 0 37 0,-26 39-36 15,0 1 36-15,26-40 3 0,0 0-3 16,-24 39 3-16,-3-3-3 0,27-36 32 0,0 0-32 0,-22 31 33 15,1-4-33-15,21-27 1 0,0 0-1 16,-25 30 1-16,6-10-1 0,19-20 8 0,0 0-8 0,-25 24 8 16,3-1-8-16,22-23 33 0,0 0-33 0,-21 18 34 0,0 0-34 0,21-18 39 15,0 0-39-15,-21 18 39 16,3 0-39-16,18-18-4 0,0 0 4 0,-17 17-4 0,-1-2 4 0,18-15-16 16,0 0 16-16,-14 19-15 15,-1 0 15-15,15-19 15 0,0 0-15 0,-18 21 15 0,4-1-15 16,14-20 0-16,0 0 0 0,-12 19 0 15,-5 0 0-15,17-19 15 0,0 0-15 0,-13 21 16 0,-4-6-16 16,17-15 1-16,0 0-1 0,-12 21 2 0,-6 3-2 0,18-24 46 0,0 0-46 16,-14 17 46-16,2 0-46 15,12-17 2-15,0 0-2 0,-14 17 3 0,-2-1-3 0,16-16-15 16,0 0 15-16,-14 13-14 0,-3 4 14 0,17-17 23 16,0 0-23-16,-16 18 24 0,-1 0-24 0,17-18 0 15,0 0 0-15,-18 18 0 0,4-1 0 0,14-17 3 16,0 0-3-16,-21 22 3 0,-3-1-3 0,5-6 0 15,3-5 0-15,-2 2 0 0,4-3 0 0,14-9 11 16,0 0-11-16,-15 12 11 0,1 0-11 0,14-12 1 0,0 0-1 0,-16 17 1 16,2 2-1-16,14-19 1 0,0 0-1 0,-14 16 2 15,-2-1-2-15,2 9 24 0,6 7-24 16,-5-19 25-16,5-10-25 0,-1 4-3 0,2 3 3 0,2-6-2 16,-1-3 2-16,-1 13 7 15,2 5-7-15,5-18 8 0,-9-6-8 0,9 6 9 16,-12 5-9-16,3-4 10 0,1-1-10 0,2 9-15 15,-2 5 15-15,1-7-15 0,2-4 15 0,5-3 8 0,-9 0-8 0,9 0 8 16,-9 0-8-16,6 9 0 0,-3 6 0 0,6-15 1 0,-8 0-1 16,8 0-18-16,-9-3 18 0,9 3-18 15,-7-2 18-15,7 2 1 0,-5 10-1 0,5-10 1 0,-6 4-1 16,6-4 7-16,0 0-7 0,0 0 8 16,-8 0-8-16,4 6 3 0,4 5-3 0,0-11 4 0,-5 7-4 15,5-7 0-15,0 0 0 0,0 0 1 16,0 0-1-16,0 0 0 0,0 6 0 0,0-6 1 0,0 0-1 15,0 0 11-15,0 0-11 0,0 0 11 16,0 0-11-16,0 0 0 0,-4 13 0 0,4-13 0 0,0 0 0 0,0 0-25 16,0 0 25-16,0 0-24 0,0 0 24 0,0 0 5 0,0 0-5 15,0 0 5-15,0 0-5 0,0 0 0 16,0 0 0-16,0 0 0 0,0 0 0 0,0 0 5 0,0 0-5 16,0 0 5-16,0 0-5 15,0 0 0-15,0 0 0 0,0 0 0 0,0 0 0 0,0 0-141 0,0 0 141 16,0 0-141-1,0 0 141-15,0 0-1569 0</inkml:trace>
  <inkml:trace contextRef="#ctx0" brushRef="#br0" timeOffset="32352.37">2834 10375 438 0,'0'0'0'0,"0"0"0"0,0 0 0 16,0 0 228-16,0 0-228 0,0 0 229 16,0 0-229-16,0 0 128 0,0 0-128 0,0 0 128 0,0 0-128 15,0 0 137-15,0 0-137 0,0 0 138 0,0 0-138 0,0 0 158 16,0 0-158-16,0 0 158 15,0 0-158-15,0 0 47 0,0 0-47 0,0 0 47 16,0 0-47-16,0 0 5 0,0 0-5 0,0 0 5 0,16 18-5 16,-8 0 54-16,3 2-54 0,-2-10 54 0,-1-4-54 0,-1-3 80 15,2-3-80-15,-9 0 80 0,9 5-80 0,-1 14-19 0,-2 10 19 16,1-18-18-16,1-11 18 0,-2 0 6 16,2-9-6-16,1 11 7 0,3 5-7 0,-3-1 44 0,3 6-44 15,-6-6 44-15,2-3-44 0,5 9 4 16,-5 2-4-16,5-9 5 0,-5-3-5 0,1-4 0 0,1-5 0 0,3 7 1 15,-6 0-1-15,7 15 0 0,-2 18 0 0,2-23 1 16,-2-8-1-16,0 14 28 0,-1-3-28 0,-2-8 28 16,-1-5-28-16,1 9 5 0,3 0-5 0,-3-9 5 15,3-9-5-15,-3 21 10 0,0 5-10 0,-1-10 11 16,-1-7-11-16,2 7 9 0,-4 1-9 0,4 1 10 16,-5-6-10-16,1 6 23 0,0 0-23 0,-5-9 24 15,9 3-24-15,-9-3 36 0,9 7-36 0,-9-7 37 16,10 3-37-16,-5 4 2 0,-1 4-2 15,-4-11 3-15,5 5-3 0,-5-5-1 0,0 0 1 0,0 0-1 16,0 0 1-16,0 0 0 0,9 13 0 0,-9-13 0 0,12 6 0 0,-12-6 0 16,9 5 0-16,-9-5 0 15,8 3 0-15,-8-3 0 0,9 12 0 0,-9-12 0 0,9 4 0 0,-9-4 7 16,9 5-7-16,-9-5 8 16,8 5-8-16,-8-5 9 0,9 8-9 0,-9-8 9 0,5 9-9 0,-5-9 16 15,13 12-16-15,-13-12 17 0,8 4-17 16,-8-4-34-16,9 6 34 0,-9-6-34 0,12 6 34 0,-12-6 7 15,13 5-7-15,-8-2 7 16,0 1-7-16,2-1 35 0,2 2-35 0,0-1 35 0,-1-1-35 16,1 0 0-16,0-1 0 0,-4 2 0 0,2-4 0 0,2 3-17 15,-1 2 17-15,1-1-16 0,0-1 16 0,0 2 33 16,-1 2-33-16,-2-2 34 0,1-1-34 0,1 2-10 16,-2 3 10-16,1-6-9 0,-2-1 9 0,4 5-29 15,-4-4 29-15,2 3-29 0,-2-3 29 0,4 2 33 0,-2 0-33 16,-2 1 33-16,0-5-33 0,4 3 31 15,0 3-31-15,-9-7 31 0,8 8-31 0,-8-8-35 0,13 9 35 0,-13-9-34 16,7 10 34-16,-7-10 0 0,8 9 0 0,-8-9 1 16,9 8-1-16,-9-8-5 0,9 9 5 15,-7-2-4-15,1 1 4 0,-3-1 60 0,4-2-60 0,-4 2 61 16,0-2-61-16,0-5-42 0,5 11 42 0,-5-11-41 16,9 6 41-16,-9-6-2 0,3 7 2 0,-3-7-2 15,5 7 2-15,-5-7 1 0,4 7-1 0,-4-7 2 16,0 0-2-16,0 0-11 0,0 0 11 0,0 0-10 15,0 0 10-15,0 0 4 0,5 0-4 0,-5 0 5 0,7 3-5 16,-7-3 3-16,9-3-3 0,-9 3 3 16,0 0-3-16,0 0 6 0,0 0-6 0,0 0 6 0,0 0-6 0,0 0 39 15,0 0-39-15,0 0 39 16,0 0-39-16,0 0 5 0,0 0-5 0,0 0 5 0,0 0-5 0,0 0 52 16,0 0-52-16,0 0 52 0,0 0-52 15,0 0-15-15,0 0 15 0,0 0-15 16,0 0 15-16,0 0 30 0,0 0-30 0,0 0 30 0,0 9-30 0,0-9-49 15,5 5 49-15,-5-5-49 0,0 0 49 0,0 0 2 16,0 0-2-16,0 0 2 0,0 0-2 0,0 0 22 0,0 0-22 0,0 0 23 31,3 7-23-31,-3-7-7 0,0 0 7 0,0 0-6 0,0 0 6 0,0 0-205 16,0 0 205-16,0 0-204 0,0 0 204 0,0 0-1616 16</inkml:trace>
  <inkml:trace contextRef="#ctx0" brushRef="#br0" timeOffset="36684.87">2858 7266 830 0,'0'0'0'0,"0"0"0"16,0 0 0-16,0 0 158 15,0 0-158-15,0 0 159 0,0 0-159 0,0 0 132 16,0 0-132-16,0 0 132 0,0 0-132 0,0 0 74 16,0 0-74-16,0 0 74 0,0 0-74 0,0 0 11 0,0 0-11 15,0 0 11-15,0 0-11 0,0 0 83 0,0 0-83 16,0 0 83-16,0 0-83 0,0 0-52 0,0 0 52 0,0 0-51 15,0 0 51-15,0 0 34 0,0 0-34 0,0 0 35 0,-7 6-35 16,7-6 13-16,-8 3-13 0,8-3 13 16,-9 9-13-16,9-9 4 0,-4 5-4 0,4-5 5 15,0 10-5-15,0-10 10 0,-1 12-10 0,1-7 10 16,0 2-10-16,0 0 3 0,1 2-3 0,-1-1 4 0,0 4-4 0,4-3 58 16,-4 3-58-16,3-2 58 15,-3-5-58-15,2 4 9 0,2 1-9 0,-4-1 9 0,0-3-9 0,3 7-1 16,-3-5 1-16,0 1-1 15,4-1 1-15,-3 3 1 0,-1 1-1 0,4 0 1 0,-4 0-1 0,3 0 0 16,-3-4 0-16,0 8 1 0,0-4-1 0,0 0 0 16,6 3 0-16,-3-3 0 0,2 4 0 0,-1-4 21 15,-4-6-21-15,2 5 21 0,-2-1-21 0,3-1 0 0,1-1 0 16,-4-1 1 0,0 0-1-16,0 2 45 0,0-4-45 0,1 2 46 0,3-2-46 15,-4-5-11-15,0 10 11 0,0-10-10 0,0 10 10 0,0-10-6 16,3 7 6-16,-3-7-6 0,0 10 6 0,0-10 4 15,-3 9-4-15,3-9 5 0,-5 9-5 0,5-9 21 0,1 12-21 0,3-6 21 16,-4 0-21-16,0-6 25 0,0 10-25 16,0-10 26-16,0 10-26 0,0-10-10 0,0 11 10 0,0-11-9 15,-4 8 9-15,4-8 4 0,-1 12-4 16,-3-7 5-16,-1 2-5 0,5 2-5 0,0 1 5 0,0-7-5 16,-4 6 5-16,4-9-1 0,0 9 1 15,0-9-1-15,0 12 1 0,0-7 1 0,-3 5-1 0,3-3 1 16,0 3-1-16,0-10 1 0,3 11-1 15,-3-6 2-15,-3 5-2 0,3-10 1 0,0 0-1 0,-2 9 2 16,2 6-2-16,-3-1-1 0,3-1 1 0,0 1-1 0,0 2 1 0,0-6-2 16,0-2 2-16,0 1-1 15,0 3 1-15,0-12 38 0,-4 7-38 0,2 2 39 0,-1-4-39 0,3 2-20 16,0 1 20-16,-4 1-19 16,4 1 19-16,0-10 1 0,0 9-1 0,0-9 1 15,-1 12-1-15,1-12 1 0,-4 5-1 0,4-5 1 16,-3 10-1-16,3-10 2 0,0 5-2 0,0 2 2 0,0 0-2 15,0-7 0-15,0 10 0 0,-4-3 0 16,2 0 0-16,2 2 27 0,0-1-27 0,-3-1 27 0,-2-2-27 0,1 5-2 16,4 2 2-16,-3-3-2 0,3-7 2 0,0 8 23 15,0-1-23-15,0-9 24 0,0 8-24 0,0-1-4 16,0 0 4-16,0-7-3 0,0 9 3 0,0-9-1 0,-2 8 1 16,2-8 0-16,-4 9 0 15,4-9-6-15,-8 8 6 0,2-1-5 0,6 0 5 0,0-7-1 0,-3 9 1 16,3-9-1-16,-4 8 1 15,4-1 9-15,0 5-9 0,0-7 10 0,0 2-10 0,0 12 41 0,0 7-41 16,0-14 41-16,-5-9-41 0,2 13-11 0,3 2 11 0,0-9-10 16,-2-9 10-16,2 0 0 0,0 0 0 15,0 0 1-15,-4 9-1 0,4-9-29 0,0 0 29 0,0 0-29 16,0 12 29-16,0-12-43 16,0 0 43-16,0 0-43 0,0 12 43 0,0-12 9 15,0 0-9-15,0 0 9 0,4 8-9 0,-4-8 17 16,0 0-17-16,2 10 17 0,-2-1-17 0,0-9-1 0,0 0 1 0,3 9-1 15,-3 3 1-15,0-12 41 0,0 0-41 16,4 10 42-16,-4 0-42 0,0-10-6 0,0 0 6 0,1 11-6 16,-1-5 6-16,0-6 0 0,0 0 0 0,0 9 0 15,4 3 0-15,-4-12-10 0,0 0 10 0,0 9-9 16,0 1 9-16,0-10-17 0,0 0 17 0,3 10-17 0,-3 0 17 16,0-10 1-16,0 0-1 0,0 9 1 15,6 0-1-15,-6-9 39 0,0 0-39 0,0 7 39 0,0 1-39 16,0-8-20-16,0 0 20 0,0 7-19 15,0 2 19-15,0-9 33 0,0 0-33 0,0 12 33 0,3-4-33 16,-3-8-1-16,0 0 1 0,0 12-1 0,2 0 1 0,-2-12-7 0,0 0 7 16,3 14-7-16,-3 3 7 15,0-17-48-15,0 0 48 0,0 12-48 0,0 4 48 0,0-16 0 0,0 0 0 16,0 15 0 0,0 2 0-16,0-17 5 0,0 0-5 0,0 22 5 0,4 2-5 15,-4-24 0-15,0 0 0 0,0 16 0 0,2-6 0 16,-2-10 9-16,0 0-9 0,3 11 9 0,-3 1-9 0,0-12 33 15,0 0-33-15,0 8 34 0,-3 2-34 0,3-10-4 0,0 0 4 0,0 12-3 16,-2 0 3-16,2-12 0 16,0 0 0-16,0 9 0 0,0 0 0 0,0-9-25 0,0 0 25 0,2 6-24 15,1 3 24-15,-3-9 17 16,0 0-17-16,4 12 17 0,1-3-17 0,-5-9-5 0,0 0 5 0,0 10-5 16,3 2 5-16,-3-12 0 0,0 0 0 15,0 9 0-15,0 3 0 0,0-12 0 0,0 0 0 0,0 8 0 16,0 4 0-16,0-12-1 0,0 0 1 15,2 12 0-15,-2 0 0 0,0-12-1 0,0 0 1 16,0 12 0-16,0-2 0 0,0-10-2 0,0 0 2 0,0 11-2 16,-2-1 2-16,2-10 7 0,0 0-7 0,0 12 7 15,0 0-7-15,0-12-4 0,0 0 4 0,0 16-3 0,0 8 3 16,0 3-7-16,-3 9 7 0,3-12-6 16,0-12 6-16,0 4-4 0,-4-4 4 0,4-6-3 15,-1 0 3-15,1 6-1 0,0 3 1 0,0-15 0 16,0 0 0-16,0 0 19 0,0 0-19 0,0 0 20 15,0 5-20-15,0-5 34 0,0 0-34 0,-4 9 35 16,4 1-35-16,0-10 3 0,0 0-3 0,-3 9 3 0,3-2-3 16,3 5 1-16,-3 3-1 0,0-6 1 0,0-4-1 0,0-5 0 15,0 0 0-15,0 0 0 16,0 10 0-16,0-10 0 0,0 0 0 0,0 0 0 0,0 9 0 0,0-9 0 0,0 0 0 16,0 0 0-16,0 12 0 0,0-2 12 15,4 4-12-15,-4-14 13 0,0 6-13 0,0-6-1 16,0 12 1-16,0-12-1 0,0 0 1 0,0 0 0 15,0 6 0-15,0-6 0 0,0 0 0 0,0 0-4 0,0 0 4 16,0 0-3-16,0 0 3 0,0 10 0 0,0 5 0 0,0-6 0 16,0-6 0-16,0 9-2 0,-4 6 2 15,4-18-2-15,0 0 2 0,0 0 6 0,0 0-6 0,0 0 7 16,0 0-7-16,0 6-1 16,4 5 1-16,-8-4-1 0,4-4 1 0,0 9 39 0,0-3-39 0,0-3 40 15,0-2-40-15,0-4-29 16,4 12 29-16,-4-3-29 0,-4-6 29 0,4 6 26 0,0-1-26 15,0-8 26-15,0 0-26 0,0 10-13 0,4 8 13 0,-4-12-12 16,-4 0 12-16,4 0 15 0,0 5-15 0,0-4 15 16,-3-2-15-16,6 5 1 0,-3 6-1 0,0-16 2 15,0 0-2-15,0 0-8 0,0-9 8 0,0 9-7 16,0 0 7-16,0 0-4 0,0 14 4 0,-3-7-3 16,1-1 3-16,2-6-1 0,-4 7 1 0,4-7-1 15,0 7 1-15,0-7-1 0,-3 10 1 0,3-10-1 16,0 9 1-16,0-9-13 0,3 5 13 0,-3-5-12 15,-3 7 12-15,3-7 9 0,0 0-9 0,0 0 10 0,0 0-10 16,0 0-4-16,0 9 4 0,0-9-3 0,0 8 3 0,0-8 0 16,3 10 0-16,-3-10 0 0,0 12 0 15,0-12-6-15,0 12 6 0,0-12-6 0,-3 6 6 0,3-6 15 16,-5 8-15-16,5-8 15 16,-4 11-15-16,4-11-8 0,0 6 8 0,0-6-7 0,0 9 7 0,0-9 0 0,0 0 0 15,0 0 0 1,0 5 0-16,0-5 1 0,4 9-1 0,-8-2 2 0,2-1-2 0,2 3-1 15,0-4 1-15,-3 2 0 0,-1-2 0 0,4-5-8 16,-1 9 8-16,1-9-8 0,0 12 8 0,0-12-4 16,0 10 4-16,0-10-4 0,0 12 4 0,0-12 5 15,1 9-5-15,-1-2 5 0,0-1-5 0,0-6 4 0,0 9-4 16,0-9 4-16,-1 10-4 0,1-3-10 0,-4 0 10 0,4 2-9 16,0-1 9-16,0-8 3 0,0 0-3 15,0 0 3-15,5 14-3 0,-5-14 0 0,4 10 0 16,-4-3 0-16,0 0 0 0,0-7 2 0,0 10-2 15,0-10 2-15,-4 11-2 0,4-11 36 0,4 8-36 0,-4-8 36 16,3 9-36-16,-3-9-33 0,0 0 33 0,0 0-33 16,0 8 33-16,0-8 63 0,0 11-63 0,0-11 64 15,0 8-64-15,0-8-40 0,0 0 40 0,0 0-40 0,0 0 40 16,0 0-1-16,0 7 1 0,0-7 0 16,-3 9 0-16,3-9 9 0,0 0-9 0,0 0 9 0,0 0-9 15,0 0 20-15,3 5-20 0,-3-5 20 16,-3 7-20-16,3-7 10 0,0 0-10 0,0 0 10 15,0 6-10-15,0-6-3 0,0 0 3 0,0 0-2 16,0 0 2-16,0 0-1 0,0 0 1 0,0 0 0 0,0 6 0 16,0-6 25-16,3 6-25 0,-3-6 26 0,-3 9-26 0,3-9-5 15,0 0 5-15,0 0-5 16,0 0 5-16,0 0-2 0,0 0 2 0,0 0-1 0,0 7 1 0,0-7-2 16,0 0 2-16,0 0-1 0,0 8 1 15,0-8 7-15,0 9-7 0,0-9 8 0,-4 5-8 0,4-5-3 16,0 0 3-16,0 0-3 0,0 7 3 15,0-7 6-15,0 0-6 0,0 0 7 0,0 7-7 0,0-7-1 16,0 0 1-16,0 0-1 0,0 9 1 0,0-9 0 0,0 6 0 16,0-6 0-16,4 7 0 0,-4-7-10 0,0 0 10 15,0 0-9-15,0 0 9 0,0 0 8 0,0 0-8 0,0 0 8 16,0 7-8-16,0-7 1 16,0 0-1-16,0 0 2 0,0 0-2 0,0 0-4 0,0 0 4 0,0 0-3 15,0 0 3-15,0 0-13 16,0 0 13-16,0 0-13 0,0 0 13 0,0 0 3 0,0 7-3 15,0-7 3-15,0 9-3 0,0-9 30 0,0 0-30 0,0 0 30 16,0 0-30-16,0 0-177 0,0 0 177 0,0 0-176 16,0 0 176-16,0 0-1613 0</inkml:trace>
  <inkml:trace contextRef="#ctx0" brushRef="#br0" timeOffset="38582.37">2911 7263 147 0,'0'0'0'0,"0"0"0"15,0 0 0-15,0 0 1 0,0 0-1 0,0 0 2 16,0 0-2-16,0 0 240 0,0 0-240 0,0 0 240 0,0 12-240 0,0-3 107 16,0 6-107-16,-4 1 108 15,4 4-108-15,0 4 24 0,0 4-24 0,4-4 25 0,-4 0-25 0,0 15 0 16,0 6 0-16,0-8 0 0,3-9 0 15,-3 5 60-15,0-6-60 0,0 2 61 0,0 2-61 0,2-3 6 16,1-1-6-16,1 6 6 0,-2-2-6 0,1 6 33 0,2 4-33 0,2 1 34 16,-1 1-34-16,2-4-87 15,1-6 87-15,-2 6-86 0,-2 1 86 0,4 2 105 0,0 3-105 0,-4-11 106 16,2-4-106-16,2 9 2 16,-4 1-2-16,4-4 2 0,-2-6-2 0,2 15-68 0,-4 0 68 15,-2-11-68-15,3-6 68 0,2 1-1 16,1 2 1-16,-2-4 0 0,-2 0 0 0,-1 6 46 0,-3-2-46 15,3-5 47-15,-4-4-47 0,3 14 0 0,3 7 0 0,-6-10 0 16,0-3 0-16,-4-2 1 0,2-4-1 16,-1 3 1-16,-2 3-1 0,1 6-33 0,-1 1 33 0,1-7-33 15,1-10 33-15,-2 16 63 0,5 11-63 0,-7-15 64 16,2-1-64-16,-4 0 54 0,4 5-54 0,-4-10 54 16,2 1-54-16,-2 4 45 0,0 0-45 0,1 2 46 15,-1-4-46-15,0 2 107 0,0 1-107 0,1 3 107 16,-5 1-107-16,8-9 93 0,-2-6-93 0,2 10 94 15,0 1-94-15,1-4 27 0,-1-4-27 0,1 0 27 16,-1-2-27-16,2 2 41 0,-1 0-41 0,3-5 41 0,-3-2-41 0,4-5 48 16,-3-3-48-16,-3 6 49 0,-1 4-49 15,6-7 16-15,-3-5-16 0,4 7 17 0,-3 5-17 0,3-19 3 16,0 0-3-16,-2 8 4 16,-2 8-4-16,4-16 3 0,0 0-3 0,-3 17 3 0,1 14-3 0,2-31 10 15,0 0-10-15,-3 8 11 16,-6 11-11-16,5-29 7 0,8-13-7 0,-4 23 8 0,0 16-8 15,0-16 1-15,3-7-1 0,-3 7 1 0,0 15-1 0,2-25 3 0,2-14-3 0,-4 24 3 16,0 19-3 0,0-7-13-16,3 0 13 0,-3-3-12 0,0-1 12 0,0-13 0 15,5-16 0-15,-5 21 0 0,0 16 0 0,4-8-7 16,-4 5 7-16,0 0-6 0,0 6 6 0,0-19-4 16,0 0 4-16,2 9-3 0,5 6 3 0,-2 1-6 15,-2-4 6-15,3 0-5 0,-6 0 5 0,3-4 26 0,1-1-26 0,-3-2 26 16,3 2-26-16,-1 0 0 15,2 5 0-15,-5-3 0 0,0-4 0 0,0-5-1 0,4 10 1 0,-4-10 0 16,0 0 0-16,0 0 6 0,2-12-6 0,-2 12 6 16,3-7-6-16,-3-1-668 0,4-8 668 0,1 8-667 15,-2-5 667-15,6-7-336 0</inkml:trace>
  <inkml:trace contextRef="#ctx0" brushRef="#br0" timeOffset="39022.17">3251 7510 147 0,'0'0'0'0,"-3"28"0"0,1 15 0 0,2-43 1 16,0 0-1-16,-3 51 2 0,3 16-2 0,0-67 3 0,0 0-3 15,0 96 4-15,3 22-4 16,-3-118 3-16,0 0-3 0,0 114 3 0,0 2-3 0,0-116 112 15,0 0-112-15,9 124 113 0,0 12-113 0,-9-136-84 0,0 0 84 0,14 133-83 16,3 3 83-16,-17-136 115 16,0 0-115-16,21 142 116 0,0 3-116 0,-21-145 28 0,0 0-28 0,23 146 28 15,1-1-28-15,-24-145 53 0,0 0-53 16,26 133 54-16,-1-15-54 0,-25-118-1 0,0 0 1 0,17 117 0 16,1-11 0-16,-18-106 13 0,0 0-13 15,17 93 14-15,-4-13-14 0,-13-80-162 0,0 0 162 0,10 69-161 16,2-16 161-16,9 73-139 0</inkml:trace>
  <inkml:trace contextRef="#ctx0" brushRef="#br0" timeOffset="39462.7599">3480 7855 147 0,'0'0'0'0,"0"43"0"16,4 33 0-16,-4-13 1 0,3 1-1 0,3 2 2 15,-3 0-2-15,2 13 88 0,2 8-88 0,2-8 89 16,0-10-89-16,-1 11 81 0,1 5-81 16,5-5 81-16,2 3-81 0,3 1-49 0,2 1 49 0,0 0-48 15,0-5 48-15,-4 6 211 16,4 3-211-16,-7-10 212 0,0-5-212 0,-1-2 213 0,-1-8-213 0,0 8 214 15,-3 7-214-15,0-16 79 0,-1-8-79 0,1 0 79 0,0-5-79 0,0-4 3 16,-1-10-3-16,1 4 3 16,-4-1-3-16,4-10 13 0,3-5-13 0,-5 2 13 0,2 0-13 0,5 24-1018 15</inkml:trace>
  <inkml:trace contextRef="#ctx0" brushRef="#br0" timeOffset="39851.87">3875 7859 561 0,'0'0'0'0,"0"17"0"15,-5 19 0-15,1 2 242 0,4-1-242 0,0 4 242 16,0 4-242-16,0-2 125 0,4 5-125 0,-2-5 126 16,1 2-126-16,1 34 55 0,1 25-55 0,-2-49 56 0,3-21-56 0,2 14 32 15,1 1-32-15,0 2 32 16,3 4-32-16,2 26 4 0,4 22-4 0,1-21 4 15,-2-7-4-15,6-8 32 0,1-3-32 0,-1 8 33 16,-2 5-33-16,0-10 34 0,-3 0-34 0,2-10 35 16,-6-4-35-16,0-8-18 0,-1-6 18 0,-5 4-18 15,1 5 18-15,3-3-109 0,1-2 109 0,-3-11-108 0,2-4 108 16,9 35-933-16</inkml:trace>
  <inkml:trace contextRef="#ctx0" brushRef="#br0" timeOffset="40142.37">4293 8212 919 0,'0'0'0'15,"0"24"0"-15,0 12 0 0,0 7 247 0,-4 5-247 0,2 4 247 16,-1 3-247-16,3 29 205 0,-5 25-205 16,5-24 206-16,0-15-206 0,0 11 48 0,0 1-48 0,0-8 49 15,5-9-49-15,-5 19 38 16,3 9-38-16,-3-18 38 0,2-10-38 0,2 78-1448 0</inkml:trace>
  <inkml:trace contextRef="#ctx0" brushRef="#br0" timeOffset="44212.36">2011 6994 147 0,'0'0'0'0,"0"0"0"15,-12 0 0-15,12 0 208 0,0 0-208 0,0 0 209 0,-9 3-209 0,9-3 199 16,0 0-199-16,0 0 200 16,0 0-200-16,0 0 153 0,0 0-153 0,0 0 153 0,0 0-153 0,0 0 72 15,0 0-72-15,0 0 72 0,9 5-72 0,-9-5-10 16,0 0 10-16,8 7-9 0,8-4 9 0,-16-3 36 15,0 0-36-15,26 21 36 0,9 7-36 0,-35-28-10 0,0 0 10 16,27 32-10-16,-1 4 10 0,-26-36-55 16,0 0 55-16,12 40-54 0,0-1 54 0,-12-39 46 0,0 0-46 0,2 43 47 15,-4-5-47 1,2-38 65-16,0 0-65 0,-7 43 66 0,2 0-66 0,5-43 35 0,0 0-35 0,-4 39 35 16,-1 1-35-16,5-40 61 15,0 0-61-15,0 36 61 0,4-4-61 0,-4-32 23 16,0 0-23-16,5 31 24 0,4-3-24 0,-9-28 75 15,0 0-75-15,21 24 76 0,5 0-76 0,-26-24-3 0,0 0 3 0,31 18-3 16,8 3 3-16,-39-21-37 0,0 0 37 0,33 15-36 16,-3-2 36-16,-30-13-52 0,0 0 52 0,31 13-52 15,-1 1 52-15,-30-14-8 0,0 0 8 0,26 12-8 16,-5 0 8-16,-21-12-79 0,0 0 79 0,21 12-78 16,-4 0 78-16,-17-12 73 0,0 0-73 0,14 15 73 15,-1 6-73-15,-13-21 22 0,0 0-22 0,3 19 23 16,-3 2-23-16,0-21 24 0,0 0-24 0,-7 24 25 15,-2 3-25-15,9-27-6 0,0 0 6 0,-14 29-5 0,-3 7 5 16,17-36-15-16,0 0 15 0,-18 35-15 0,-2 1 15 0,20-36-63 16,0 0 63-16,-21 30-63 15,-6 3 63-15,27-33 47 0,0 0-47 0,-21 31 47 16,-1-4-47-16,22-27-17 0,0 0 17 0,-18 28-16 0,-3 1 16 0,21-29-18 16,0 0 18-16,-15 28-18 15,1 1 18-15,14-29 1 0,0 0-1 0,-13 34 2 0,5 2-2 16,8-36 1-16,0 0-1 0,-6 33 1 15,6 3-1-15,0-36 39 0,0 0-39 0,0 34 39 0,6-1-39 0,-6-33 36 16,0 0-36-16,8 27 37 0,5 1-37 0,-13-28 106 16,0 0-106-16,17 27 106 0,4 1-106 0,-21-28 13 15,0 0-13-15,21 29 14 0,2-2-14 0,-23-27 23 0,0 0-23 0,24 33 24 16,-5 1-24-16,-19-34 15 16,0 0-15-16,18 40 16 0,-2-1-16 0,-16-39-2 15,0 0 2-15,8 43-1 0,-2 5 1 0,-6-48 7 16,0 0-7-16,0 45 8 0,-6-2-8 0,6-43-4 15,0 0 4-15,-15 41-4 0,-5 2 4 0,20-43 40 0,0 0-40 0,-21 39 41 16,-8-6-41-16,29-33-19 0,0 0 19 0,-32 39-18 16,-10 4 18-16,42-43 13 0,0 0-13 0,-38 41 13 15,-2 6-13-15,40-47-44 0,0 0 44 16,-48 51-44-16,-6 7 44 0,54-58 10 0,0 0-10 16,-35 38 10-16,4-10-10 0,31-28 0 0,0 0 0 0,-21 27 0 15,3-10 0-15,18-17 40 0,0 0-40 0,-8 19 40 16,1 0-40-16,7-19-47 0,0 0 47 0,-2 17-46 15,2 2 46-15,0-19 38 0,0 0-38 0,0 17 39 16,2 2-39-16,-2-19 22 0,0 0-22 0,3 21 22 0,3 1-22 16,-6-22 62-16,0 0-62 0,6 24 62 15,5 3-62-15,-11-27 1 0,0 0-1 0,12 28 1 16,0 5-1-16,-12-33 9 0,0 0-9 0,13 29 9 16,-5 5-9-16,-8-34 33 0,0 0-33 0,11 36 34 0,1 7-34 0,-12-43 0 15,0 0 0-15,4 43 0 16,-4 7 0-16,0-50-49 0,0 0 49 0,-7 61-48 0,-7 13 48 0,14-74 40 15,0 0-40-15,-32 102 41 0,-15 14-41 0,47-116 0 0,0 0 0 16,-59 126 1-16,-15 4-1 0,74-130-1 0,0 0 1 16,-85 148-1-1,-10 15 1-15,95-163-804 0,0 0 804 0,-134 206-803 0,-37 32 803 16,-139 210-390-16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6/13/2022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6/13/2022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6/13/2022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6/13/2022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customXml" Target="../ink/ink9.xml"/><Relationship Id="rId5" Type="http://schemas.openxmlformats.org/officeDocument/2006/relationships/image" Target="../media/image14.png"/><Relationship Id="rId4" Type="http://schemas.openxmlformats.org/officeDocument/2006/relationships/customXml" Target="../ink/ink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9930CE-B472-4F32-A652-AB4CE6E885C8}"/>
              </a:ext>
            </a:extLst>
          </p:cNvPr>
          <p:cNvSpPr>
            <a:spLocks noGrp="1"/>
          </p:cNvSpPr>
          <p:nvPr>
            <p:ph type="ctrTitle"/>
          </p:nvPr>
        </p:nvSpPr>
        <p:spPr>
          <a:xfrm>
            <a:off x="1499671" y="744067"/>
            <a:ext cx="9192658" cy="2625931"/>
          </a:xfrm>
        </p:spPr>
        <p:txBody>
          <a:bodyPr>
            <a:noAutofit/>
          </a:bodyPr>
          <a:lstStyle/>
          <a:p>
            <a:r>
              <a:rPr lang="en-US" sz="6000" dirty="0"/>
              <a:t>MODULE 4 </a:t>
            </a:r>
            <a:br>
              <a:rPr lang="en-US" sz="6000" dirty="0"/>
            </a:br>
            <a:r>
              <a:rPr lang="en-US" sz="6000" dirty="0"/>
              <a:t>POLYGON CLIPPING</a:t>
            </a:r>
            <a:endParaRPr lang="en-IN" sz="6000" dirty="0"/>
          </a:p>
        </p:txBody>
      </p:sp>
      <p:sp>
        <p:nvSpPr>
          <p:cNvPr id="3" name="Subtitle 2">
            <a:extLst>
              <a:ext uri="{FF2B5EF4-FFF2-40B4-BE49-F238E27FC236}">
                <a16:creationId xmlns:a16="http://schemas.microsoft.com/office/drawing/2014/main" xmlns="" id="{8CBB0D0A-3125-41E4-9875-D8983EC9B2B4}"/>
              </a:ext>
            </a:extLst>
          </p:cNvPr>
          <p:cNvSpPr>
            <a:spLocks noGrp="1"/>
          </p:cNvSpPr>
          <p:nvPr>
            <p:ph type="subTitle" idx="1"/>
          </p:nvPr>
        </p:nvSpPr>
        <p:spPr>
          <a:xfrm>
            <a:off x="4953652" y="4539831"/>
            <a:ext cx="5986097" cy="1144873"/>
          </a:xfrm>
        </p:spPr>
        <p:txBody>
          <a:bodyPr>
            <a:noAutofit/>
          </a:bodyPr>
          <a:lstStyle/>
          <a:p>
            <a:pPr algn="r"/>
            <a:r>
              <a:rPr lang="en-US" sz="3200" dirty="0"/>
              <a:t>KEERTHI KRISHNAN</a:t>
            </a:r>
          </a:p>
          <a:p>
            <a:pPr algn="r"/>
            <a:r>
              <a:rPr lang="en-US" sz="3200" dirty="0"/>
              <a:t>Associate Professor</a:t>
            </a:r>
          </a:p>
          <a:p>
            <a:pPr algn="r"/>
            <a:r>
              <a:rPr lang="en-US" sz="3200" dirty="0"/>
              <a:t>MEC</a:t>
            </a:r>
            <a:endParaRPr lang="en-IN" sz="3200" dirty="0"/>
          </a:p>
        </p:txBody>
      </p:sp>
    </p:spTree>
    <p:extLst>
      <p:ext uri="{BB962C8B-B14F-4D97-AF65-F5344CB8AC3E}">
        <p14:creationId xmlns:p14="http://schemas.microsoft.com/office/powerpoint/2010/main" val="1870310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9569" y="-4788634"/>
            <a:ext cx="9413631" cy="11726287"/>
          </a:xfrm>
          <a:prstGeom prst="rect">
            <a:avLst/>
          </a:prstGeom>
        </p:spPr>
        <p:txBody>
          <a:bodyPr wrap="square">
            <a:spAutoFit/>
          </a:bodyPr>
          <a:lstStyle/>
          <a:p>
            <a:r>
              <a:rPr lang="en-IN" b="1" dirty="0">
                <a:solidFill>
                  <a:schemeClr val="bg1"/>
                </a:solidFill>
              </a:rPr>
              <a:t>Curve Clipping </a:t>
            </a:r>
            <a:endParaRPr lang="en-IN" dirty="0">
              <a:solidFill>
                <a:schemeClr val="bg1"/>
              </a:solidFill>
            </a:endParaRPr>
          </a:p>
          <a:p>
            <a:r>
              <a:rPr lang="en-IN" b="1" dirty="0">
                <a:solidFill>
                  <a:schemeClr val="bg1"/>
                </a:solidFill>
              </a:rPr>
              <a:t> </a:t>
            </a:r>
            <a:endParaRPr lang="en-IN" dirty="0">
              <a:solidFill>
                <a:schemeClr val="bg1"/>
              </a:solidFill>
            </a:endParaRPr>
          </a:p>
          <a:p>
            <a:r>
              <a:rPr lang="en-IN" dirty="0">
                <a:solidFill>
                  <a:schemeClr val="bg1"/>
                </a:solidFill>
              </a:rPr>
              <a:t>Curve-clipping procedures will involve nonlinear equations, and this requires more processing than for objects with linear boundaries. The bounding rectangle for a circle or other curved object can be used first to test for overlap with a rectangular clip window. If the bounding rectangle for the object is completely inside the window, we save the object. If the rectangle is determined to be completely outside the window, we discard the object. In either case, there is no further computation necessary. But if the bounding rectangle test fails, we can look for other computation-saving approaches. For a circle, we can use the coordinate extents of individual quadrants and then octants for preliminary testing before calculating curve-window intersections. </a:t>
            </a:r>
          </a:p>
          <a:p>
            <a:r>
              <a:rPr lang="en-IN" dirty="0">
                <a:solidFill>
                  <a:schemeClr val="bg1"/>
                </a:solidFill>
              </a:rPr>
              <a:t> </a:t>
            </a:r>
          </a:p>
          <a:p>
            <a:r>
              <a:rPr lang="en-IN" dirty="0">
                <a:solidFill>
                  <a:schemeClr val="bg1"/>
                </a:solidFill>
              </a:rPr>
              <a:t>The below figure illustrates circle clipping against a rectangular window. On the first pass, we can clip the bounding rectangle of the object against the bounding rectangle of the clip region. If the two regions overlap, we will need to solve the simultaneous line-curve equations to obtain the clipping intersection points. </a:t>
            </a:r>
          </a:p>
          <a:p>
            <a:r>
              <a:rPr lang="en-IN" dirty="0">
                <a:solidFill>
                  <a:schemeClr val="bg1"/>
                </a:solidFill>
              </a:rPr>
              <a:t> </a:t>
            </a:r>
          </a:p>
          <a:p>
            <a:r>
              <a:rPr lang="en-IN" b="1" dirty="0">
                <a:solidFill>
                  <a:schemeClr val="bg1"/>
                </a:solidFill>
              </a:rPr>
              <a:t>Three-Dimensional Object Representations </a:t>
            </a:r>
            <a:endParaRPr lang="en-IN" dirty="0">
              <a:solidFill>
                <a:schemeClr val="bg1"/>
              </a:solidFill>
            </a:endParaRPr>
          </a:p>
          <a:p>
            <a:r>
              <a:rPr lang="en-IN" dirty="0">
                <a:solidFill>
                  <a:schemeClr val="bg1"/>
                </a:solidFill>
              </a:rPr>
              <a:t> </a:t>
            </a:r>
          </a:p>
          <a:p>
            <a:r>
              <a:rPr lang="en-IN" dirty="0">
                <a:solidFill>
                  <a:schemeClr val="bg1"/>
                </a:solidFill>
              </a:rPr>
              <a:t>Representation schemes for solid objects are divided into two categories as follows: </a:t>
            </a:r>
          </a:p>
          <a:p>
            <a:r>
              <a:rPr lang="en-IN" dirty="0">
                <a:solidFill>
                  <a:schemeClr val="bg1"/>
                </a:solidFill>
              </a:rPr>
              <a:t> </a:t>
            </a:r>
          </a:p>
          <a:p>
            <a:r>
              <a:rPr lang="en-IN" dirty="0">
                <a:solidFill>
                  <a:schemeClr val="bg1"/>
                </a:solidFill>
              </a:rPr>
              <a:t/>
            </a:r>
            <a:br>
              <a:rPr lang="en-IN" dirty="0">
                <a:solidFill>
                  <a:schemeClr val="bg1"/>
                </a:solidFill>
              </a:rPr>
            </a:br>
            <a:r>
              <a:rPr lang="en-IN" dirty="0">
                <a:solidFill>
                  <a:schemeClr val="bg1"/>
                </a:solidFill>
              </a:rPr>
              <a:t>1. Boundary Representation ( B-reps) </a:t>
            </a:r>
          </a:p>
          <a:p>
            <a:r>
              <a:rPr lang="en-IN" dirty="0">
                <a:solidFill>
                  <a:schemeClr val="bg1"/>
                </a:solidFill>
              </a:rPr>
              <a:t> </a:t>
            </a:r>
          </a:p>
          <a:p>
            <a:r>
              <a:rPr lang="en-IN" dirty="0">
                <a:solidFill>
                  <a:schemeClr val="bg1"/>
                </a:solidFill>
              </a:rPr>
              <a:t>It describes a three dimensional object as a set of surfaces that separate the object interior from the environment. Examples are polygon facets and spline patches. </a:t>
            </a:r>
          </a:p>
          <a:p>
            <a:r>
              <a:rPr lang="en-IN" dirty="0">
                <a:solidFill>
                  <a:schemeClr val="bg1"/>
                </a:solidFill>
              </a:rPr>
              <a:t> </a:t>
            </a:r>
          </a:p>
          <a:p>
            <a:r>
              <a:rPr lang="en-IN" dirty="0">
                <a:solidFill>
                  <a:schemeClr val="bg1"/>
                </a:solidFill>
              </a:rPr>
              <a:t>2. Space Partitioning representation </a:t>
            </a:r>
          </a:p>
          <a:p>
            <a:r>
              <a:rPr lang="en-IN" dirty="0">
                <a:solidFill>
                  <a:schemeClr val="bg1"/>
                </a:solidFill>
              </a:rPr>
              <a:t> </a:t>
            </a:r>
          </a:p>
          <a:p>
            <a:r>
              <a:rPr lang="en-IN" dirty="0">
                <a:solidFill>
                  <a:schemeClr val="bg1"/>
                </a:solidFill>
              </a:rPr>
              <a:t>It describes the interior properties, by partitioning the spatial region containing an object into a set of small, </a:t>
            </a:r>
            <a:r>
              <a:rPr lang="en-IN" dirty="0" err="1">
                <a:solidFill>
                  <a:schemeClr val="bg1"/>
                </a:solidFill>
              </a:rPr>
              <a:t>nonoverlapping</a:t>
            </a:r>
            <a:r>
              <a:rPr lang="en-IN" dirty="0">
                <a:solidFill>
                  <a:schemeClr val="bg1"/>
                </a:solidFill>
              </a:rPr>
              <a:t>, contiguous solids(usually cubes). </a:t>
            </a:r>
          </a:p>
          <a:p>
            <a:r>
              <a:rPr lang="en-IN" dirty="0" err="1">
                <a:solidFill>
                  <a:schemeClr val="bg1"/>
                </a:solidFill>
              </a:rPr>
              <a:t>Eg</a:t>
            </a:r>
            <a:r>
              <a:rPr lang="en-IN" dirty="0">
                <a:solidFill>
                  <a:schemeClr val="bg1"/>
                </a:solidFill>
              </a:rPr>
              <a:t>: </a:t>
            </a:r>
            <a:r>
              <a:rPr lang="en-IN" dirty="0" err="1">
                <a:solidFill>
                  <a:schemeClr val="bg1"/>
                </a:solidFill>
              </a:rPr>
              <a:t>Octree</a:t>
            </a:r>
            <a:r>
              <a:rPr lang="en-IN" dirty="0">
                <a:solidFill>
                  <a:schemeClr val="bg1"/>
                </a:solidFill>
              </a:rPr>
              <a:t> Representation </a:t>
            </a:r>
            <a:endParaRPr lang="en-IN" dirty="0">
              <a:solidFill>
                <a:schemeClr val="bg1"/>
              </a:solidFill>
            </a:endParaRPr>
          </a:p>
        </p:txBody>
      </p:sp>
    </p:spTree>
    <p:extLst>
      <p:ext uri="{BB962C8B-B14F-4D97-AF65-F5344CB8AC3E}">
        <p14:creationId xmlns:p14="http://schemas.microsoft.com/office/powerpoint/2010/main" val="1909644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8585" y="1028343"/>
            <a:ext cx="10937629" cy="4801314"/>
          </a:xfrm>
          <a:prstGeom prst="rect">
            <a:avLst/>
          </a:prstGeom>
        </p:spPr>
        <p:txBody>
          <a:bodyPr wrap="square">
            <a:spAutoFit/>
          </a:bodyPr>
          <a:lstStyle/>
          <a:p>
            <a:r>
              <a:rPr lang="en-IN" b="1" dirty="0">
                <a:solidFill>
                  <a:schemeClr val="bg1"/>
                </a:solidFill>
              </a:rPr>
              <a:t>Polygon Surfaces </a:t>
            </a:r>
            <a:endParaRPr lang="en-IN" dirty="0">
              <a:solidFill>
                <a:schemeClr val="bg1"/>
              </a:solidFill>
            </a:endParaRPr>
          </a:p>
          <a:p>
            <a:r>
              <a:rPr lang="en-IN" dirty="0">
                <a:solidFill>
                  <a:schemeClr val="bg1"/>
                </a:solidFill>
              </a:rPr>
              <a:t> </a:t>
            </a:r>
          </a:p>
          <a:p>
            <a:r>
              <a:rPr lang="en-IN" dirty="0">
                <a:solidFill>
                  <a:schemeClr val="bg1"/>
                </a:solidFill>
              </a:rPr>
              <a:t>Polygon surfaces are boundary representations for a 3D graphics object is a set of polygons that enclose the object interior. </a:t>
            </a:r>
          </a:p>
          <a:p>
            <a:r>
              <a:rPr lang="en-IN" b="1" dirty="0">
                <a:solidFill>
                  <a:schemeClr val="bg1"/>
                </a:solidFill>
              </a:rPr>
              <a:t> </a:t>
            </a:r>
            <a:endParaRPr lang="en-IN" dirty="0">
              <a:solidFill>
                <a:schemeClr val="bg1"/>
              </a:solidFill>
            </a:endParaRPr>
          </a:p>
          <a:p>
            <a:r>
              <a:rPr lang="en-IN" b="1" dirty="0">
                <a:solidFill>
                  <a:schemeClr val="bg1"/>
                </a:solidFill>
              </a:rPr>
              <a:t>Polygon Tables </a:t>
            </a:r>
            <a:endParaRPr lang="en-IN" dirty="0">
              <a:solidFill>
                <a:schemeClr val="bg1"/>
              </a:solidFill>
            </a:endParaRPr>
          </a:p>
          <a:p>
            <a:r>
              <a:rPr lang="en-IN" dirty="0">
                <a:solidFill>
                  <a:schemeClr val="bg1"/>
                </a:solidFill>
              </a:rPr>
              <a:t>The polygon surface is specified with a set of vertex coordinates and associated attribute parameters. For each polygon input, the data are placed into tables that are to be used in the subsequent processing. Polygon data tables can be organized into two groups: Geometric tables and attribute tables. </a:t>
            </a:r>
            <a:r>
              <a:rPr lang="en-IN" b="1" dirty="0">
                <a:solidFill>
                  <a:schemeClr val="bg1"/>
                </a:solidFill>
              </a:rPr>
              <a:t>Geometric Tables </a:t>
            </a:r>
            <a:r>
              <a:rPr lang="en-IN" dirty="0">
                <a:solidFill>
                  <a:schemeClr val="bg1"/>
                </a:solidFill>
              </a:rPr>
              <a:t>Contain vertex coordinates and parameters to identify the spatial orientation of the polygon surfaces. </a:t>
            </a:r>
          </a:p>
          <a:p>
            <a:r>
              <a:rPr lang="en-IN" b="1" dirty="0">
                <a:solidFill>
                  <a:schemeClr val="bg1"/>
                </a:solidFill>
              </a:rPr>
              <a:t>Attribute tables </a:t>
            </a:r>
            <a:r>
              <a:rPr lang="en-IN" dirty="0">
                <a:solidFill>
                  <a:schemeClr val="bg1"/>
                </a:solidFill>
              </a:rPr>
              <a:t>Contain attribute information for an object such as parameters specifying the degree of transparency of the object and its surface reflectivity and texture characteristics. </a:t>
            </a:r>
          </a:p>
          <a:p>
            <a:endParaRPr lang="en-IN" dirty="0">
              <a:solidFill>
                <a:schemeClr val="bg1"/>
              </a:solidFill>
            </a:endParaRPr>
          </a:p>
        </p:txBody>
      </p:sp>
    </p:spTree>
    <p:extLst>
      <p:ext uri="{BB962C8B-B14F-4D97-AF65-F5344CB8AC3E}">
        <p14:creationId xmlns:p14="http://schemas.microsoft.com/office/powerpoint/2010/main" val="3297039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215" y="1720840"/>
            <a:ext cx="10609385" cy="3416320"/>
          </a:xfrm>
          <a:prstGeom prst="rect">
            <a:avLst/>
          </a:prstGeom>
        </p:spPr>
        <p:txBody>
          <a:bodyPr wrap="square">
            <a:spAutoFit/>
          </a:bodyPr>
          <a:lstStyle/>
          <a:p>
            <a:r>
              <a:rPr lang="en-IN" dirty="0">
                <a:solidFill>
                  <a:schemeClr val="bg1"/>
                </a:solidFill>
              </a:rPr>
              <a:t>A convenient organization for storing geometric data is to create three lists: </a:t>
            </a:r>
          </a:p>
          <a:p>
            <a:r>
              <a:rPr lang="en-IN" dirty="0">
                <a:solidFill>
                  <a:schemeClr val="bg1"/>
                </a:solidFill>
              </a:rPr>
              <a:t>1. The Vertex Table Coordinate values for each vertex in the object are stored in this table. </a:t>
            </a:r>
          </a:p>
          <a:p>
            <a:r>
              <a:rPr lang="en-IN" dirty="0">
                <a:solidFill>
                  <a:schemeClr val="bg1"/>
                </a:solidFill>
              </a:rPr>
              <a:t>2. The Edge Table It contains pointers back into the vertex table to identify the vertices for each polygon edge. </a:t>
            </a:r>
          </a:p>
          <a:p>
            <a:r>
              <a:rPr lang="en-IN" dirty="0">
                <a:solidFill>
                  <a:schemeClr val="bg1"/>
                </a:solidFill>
              </a:rPr>
              <a:t>3. The Polygon Table It contains pointers back into the edge table to identify the edges for each polygon. This is shown in </a:t>
            </a:r>
            <a:r>
              <a:rPr lang="en-IN" dirty="0" smtClean="0">
                <a:solidFill>
                  <a:schemeClr val="bg1"/>
                </a:solidFill>
              </a:rPr>
              <a:t>fig </a:t>
            </a:r>
            <a:r>
              <a:rPr lang="en-IN" u="sng" dirty="0">
                <a:solidFill>
                  <a:schemeClr val="bg1"/>
                </a:solidFill>
              </a:rPr>
              <a:t>Three Dimensional Transformations </a:t>
            </a:r>
            <a:endParaRPr lang="en-IN" dirty="0">
              <a:solidFill>
                <a:schemeClr val="bg1"/>
              </a:solidFill>
            </a:endParaRPr>
          </a:p>
          <a:p>
            <a:r>
              <a:rPr lang="en-IN" dirty="0">
                <a:solidFill>
                  <a:schemeClr val="bg1"/>
                </a:solidFill>
              </a:rPr>
              <a:t>Geometric transformations in three dimensions are extended from two-dimensional methods by including considerations for the z-coordinate.</a:t>
            </a:r>
            <a:endParaRPr lang="en-IN" dirty="0">
              <a:solidFill>
                <a:schemeClr val="bg1"/>
              </a:solidFill>
            </a:endParaRPr>
          </a:p>
        </p:txBody>
      </p:sp>
    </p:spTree>
    <p:extLst>
      <p:ext uri="{BB962C8B-B14F-4D97-AF65-F5344CB8AC3E}">
        <p14:creationId xmlns:p14="http://schemas.microsoft.com/office/powerpoint/2010/main" val="261318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9" y="751344"/>
            <a:ext cx="10914185" cy="4247317"/>
          </a:xfrm>
          <a:prstGeom prst="rect">
            <a:avLst/>
          </a:prstGeom>
        </p:spPr>
        <p:txBody>
          <a:bodyPr wrap="square">
            <a:spAutoFit/>
          </a:bodyPr>
          <a:lstStyle/>
          <a:p>
            <a:r>
              <a:rPr lang="en-IN" u="sng" dirty="0">
                <a:solidFill>
                  <a:schemeClr val="bg1"/>
                </a:solidFill>
              </a:rPr>
              <a:t>ROTATION</a:t>
            </a:r>
            <a:endParaRPr lang="en-IN" dirty="0">
              <a:solidFill>
                <a:schemeClr val="bg1"/>
              </a:solidFill>
            </a:endParaRPr>
          </a:p>
          <a:p>
            <a:r>
              <a:rPr lang="en-IN" dirty="0">
                <a:solidFill>
                  <a:schemeClr val="bg1"/>
                </a:solidFill>
              </a:rPr>
              <a:t> </a:t>
            </a:r>
          </a:p>
          <a:p>
            <a:r>
              <a:rPr lang="en-IN" dirty="0">
                <a:solidFill>
                  <a:schemeClr val="bg1"/>
                </a:solidFill>
              </a:rPr>
              <a:t>To generate a rotation transformation for an object, we must designate an axis of</a:t>
            </a:r>
          </a:p>
          <a:p>
            <a:r>
              <a:rPr lang="en-IN" dirty="0">
                <a:solidFill>
                  <a:schemeClr val="bg1"/>
                </a:solidFill>
              </a:rPr>
              <a:t>rotation (about which the object is to be rotated) and the amount of angular rotation.</a:t>
            </a:r>
          </a:p>
          <a:p>
            <a:r>
              <a:rPr lang="en-IN" dirty="0">
                <a:solidFill>
                  <a:schemeClr val="bg1"/>
                </a:solidFill>
              </a:rPr>
              <a:t>Unlike two-dimensional applications, where all transformations are carried</a:t>
            </a:r>
          </a:p>
          <a:p>
            <a:r>
              <a:rPr lang="en-IN" dirty="0">
                <a:solidFill>
                  <a:schemeClr val="bg1"/>
                </a:solidFill>
              </a:rPr>
              <a:t>out in the </a:t>
            </a:r>
            <a:r>
              <a:rPr lang="en-IN" b="1" dirty="0" err="1">
                <a:solidFill>
                  <a:schemeClr val="bg1"/>
                </a:solidFill>
              </a:rPr>
              <a:t>xy</a:t>
            </a:r>
            <a:r>
              <a:rPr lang="en-IN" b="1" dirty="0">
                <a:solidFill>
                  <a:schemeClr val="bg1"/>
                </a:solidFill>
              </a:rPr>
              <a:t> </a:t>
            </a:r>
            <a:r>
              <a:rPr lang="en-IN" dirty="0">
                <a:solidFill>
                  <a:schemeClr val="bg1"/>
                </a:solidFill>
              </a:rPr>
              <a:t>plane, a three-dimensional rotation can be specified around any line</a:t>
            </a:r>
          </a:p>
          <a:p>
            <a:r>
              <a:rPr lang="en-IN" dirty="0">
                <a:solidFill>
                  <a:schemeClr val="bg1"/>
                </a:solidFill>
              </a:rPr>
              <a:t>in space.</a:t>
            </a:r>
          </a:p>
          <a:p>
            <a:r>
              <a:rPr lang="en-IN" u="sng" dirty="0">
                <a:solidFill>
                  <a:schemeClr val="bg1"/>
                </a:solidFill>
              </a:rPr>
              <a:t>Coordinate-Axes Rotations</a:t>
            </a:r>
            <a:endParaRPr lang="en-IN" dirty="0">
              <a:solidFill>
                <a:schemeClr val="bg1"/>
              </a:solidFill>
            </a:endParaRPr>
          </a:p>
          <a:p>
            <a:r>
              <a:rPr lang="en-IN" dirty="0">
                <a:solidFill>
                  <a:schemeClr val="bg1"/>
                </a:solidFill>
              </a:rPr>
              <a:t> </a:t>
            </a:r>
          </a:p>
          <a:p>
            <a:r>
              <a:rPr lang="en-IN" dirty="0">
                <a:solidFill>
                  <a:schemeClr val="bg1"/>
                </a:solidFill>
              </a:rPr>
              <a:t>The two-dimensional </a:t>
            </a:r>
            <a:r>
              <a:rPr lang="en-IN" b="1" dirty="0">
                <a:solidFill>
                  <a:schemeClr val="bg1"/>
                </a:solidFill>
              </a:rPr>
              <a:t>z-axis rotation</a:t>
            </a:r>
            <a:r>
              <a:rPr lang="en-IN" dirty="0">
                <a:solidFill>
                  <a:schemeClr val="bg1"/>
                </a:solidFill>
              </a:rPr>
              <a:t> equations are easily extended to three dimensions:</a:t>
            </a:r>
            <a:endParaRPr lang="en-IN" dirty="0">
              <a:solidFill>
                <a:schemeClr val="bg1"/>
              </a:solidFill>
            </a:endParaRPr>
          </a:p>
        </p:txBody>
      </p:sp>
    </p:spTree>
    <p:extLst>
      <p:ext uri="{BB962C8B-B14F-4D97-AF65-F5344CB8AC3E}">
        <p14:creationId xmlns:p14="http://schemas.microsoft.com/office/powerpoint/2010/main" val="2791929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0162073"/>
            <a:ext cx="6096000" cy="47182147"/>
          </a:xfrm>
          <a:prstGeom prst="rect">
            <a:avLst/>
          </a:prstGeom>
        </p:spPr>
        <p:txBody>
          <a:bodyPr>
            <a:spAutoFit/>
          </a:bodyPr>
          <a:lstStyle/>
          <a:p>
            <a:r>
              <a:rPr lang="en-IN" u="sng" dirty="0">
                <a:solidFill>
                  <a:schemeClr val="bg1"/>
                </a:solidFill>
              </a:rPr>
              <a:t>SCALING</a:t>
            </a:r>
            <a:endParaRPr lang="en-IN" dirty="0">
              <a:solidFill>
                <a:schemeClr val="bg1"/>
              </a:solidFill>
            </a:endParaRPr>
          </a:p>
          <a:p>
            <a:r>
              <a:rPr lang="en-IN" dirty="0">
                <a:solidFill>
                  <a:schemeClr val="bg1"/>
                </a:solidFill>
              </a:rPr>
              <a:t> </a:t>
            </a:r>
          </a:p>
          <a:p>
            <a:r>
              <a:rPr lang="en-IN" dirty="0">
                <a:solidFill>
                  <a:schemeClr val="bg1"/>
                </a:solidFill>
              </a:rPr>
              <a:t>The matrix expression tor the scaling transformation of a position P = </a:t>
            </a:r>
            <a:r>
              <a:rPr lang="en-IN" b="1" dirty="0">
                <a:solidFill>
                  <a:schemeClr val="bg1"/>
                </a:solidFill>
              </a:rPr>
              <a:t>(x, </a:t>
            </a:r>
            <a:r>
              <a:rPr lang="en-IN" dirty="0">
                <a:solidFill>
                  <a:schemeClr val="bg1"/>
                </a:solidFill>
              </a:rPr>
              <a:t>y, </a:t>
            </a:r>
            <a:r>
              <a:rPr lang="en-IN" i="1" dirty="0">
                <a:solidFill>
                  <a:schemeClr val="bg1"/>
                </a:solidFill>
              </a:rPr>
              <a:t>z) </a:t>
            </a:r>
            <a:r>
              <a:rPr lang="en-IN" dirty="0">
                <a:solidFill>
                  <a:schemeClr val="bg1"/>
                </a:solidFill>
              </a:rPr>
              <a:t>relative</a:t>
            </a:r>
          </a:p>
          <a:p>
            <a:r>
              <a:rPr lang="en-IN" dirty="0">
                <a:solidFill>
                  <a:schemeClr val="bg1"/>
                </a:solidFill>
              </a:rPr>
              <a:t>to the coordinate origin can be written as</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u="sng" dirty="0">
                <a:solidFill>
                  <a:schemeClr val="bg1"/>
                </a:solidFill>
              </a:rPr>
              <a:t>General Three-Dimensional Rotations</a:t>
            </a:r>
            <a:endParaRPr lang="en-IN" dirty="0">
              <a:solidFill>
                <a:schemeClr val="bg1"/>
              </a:solidFill>
            </a:endParaRPr>
          </a:p>
          <a:p>
            <a:r>
              <a:rPr lang="en-IN" b="1" dirty="0">
                <a:solidFill>
                  <a:schemeClr val="bg1"/>
                </a:solidFill>
              </a:rPr>
              <a:t>A </a:t>
            </a:r>
            <a:r>
              <a:rPr lang="en-IN" dirty="0">
                <a:solidFill>
                  <a:schemeClr val="bg1"/>
                </a:solidFill>
              </a:rPr>
              <a:t>rotation matrix for any axis that does not coincide with a coordinate axis can be set up as a composite transformation involving combinations of translations and the coordinate-axes rotations.</a:t>
            </a:r>
          </a:p>
          <a:p>
            <a:r>
              <a:rPr lang="en-IN" dirty="0">
                <a:solidFill>
                  <a:schemeClr val="bg1"/>
                </a:solidFill>
              </a:rPr>
              <a:t> </a:t>
            </a:r>
          </a:p>
          <a:p>
            <a:r>
              <a:rPr lang="en-IN" b="1" u="sng" dirty="0">
                <a:solidFill>
                  <a:schemeClr val="bg1"/>
                </a:solidFill>
              </a:rPr>
              <a:t>An object is to be rotated about an axis that is parallel to one of the coordinate axes</a:t>
            </a:r>
            <a:r>
              <a:rPr lang="en-IN" dirty="0">
                <a:solidFill>
                  <a:schemeClr val="bg1"/>
                </a:solidFill>
              </a:rPr>
              <a:t>, </a:t>
            </a:r>
          </a:p>
          <a:p>
            <a:r>
              <a:rPr lang="en-IN" dirty="0">
                <a:solidFill>
                  <a:schemeClr val="bg1"/>
                </a:solidFill>
              </a:rPr>
              <a:t> </a:t>
            </a:r>
          </a:p>
          <a:p>
            <a:r>
              <a:rPr lang="en-IN" dirty="0">
                <a:solidFill>
                  <a:schemeClr val="bg1"/>
                </a:solidFill>
              </a:rPr>
              <a:t>We can attain the desired rotation with the following transformation sequence.</a:t>
            </a:r>
          </a:p>
          <a:p>
            <a:r>
              <a:rPr lang="en-IN" dirty="0">
                <a:solidFill>
                  <a:schemeClr val="bg1"/>
                </a:solidFill>
              </a:rPr>
              <a:t>1. Translate the object so that the rotation axis coincides with the parallel coordinate axis.</a:t>
            </a:r>
          </a:p>
          <a:p>
            <a:r>
              <a:rPr lang="en-IN" dirty="0">
                <a:solidFill>
                  <a:schemeClr val="bg1"/>
                </a:solidFill>
              </a:rPr>
              <a:t>2. Perform the specified rotation about that axis.</a:t>
            </a:r>
          </a:p>
          <a:p>
            <a:r>
              <a:rPr lang="en-IN" b="1" dirty="0">
                <a:solidFill>
                  <a:schemeClr val="bg1"/>
                </a:solidFill>
              </a:rPr>
              <a:t>3. </a:t>
            </a:r>
            <a:r>
              <a:rPr lang="en-IN" dirty="0">
                <a:solidFill>
                  <a:schemeClr val="bg1"/>
                </a:solidFill>
              </a:rPr>
              <a:t>Translate the object so that the rotation axis is moved back to its original position.</a:t>
            </a:r>
          </a:p>
          <a:p>
            <a:r>
              <a:rPr lang="en-IN" b="1" dirty="0">
                <a:solidFill>
                  <a:schemeClr val="bg1"/>
                </a:solidFill>
              </a:rPr>
              <a:t>A</a:t>
            </a:r>
            <a:r>
              <a:rPr lang="en-IN" b="1" u="sng" dirty="0">
                <a:solidFill>
                  <a:schemeClr val="bg1"/>
                </a:solidFill>
              </a:rPr>
              <a:t>n object is to be rotated about an axis that is not parallel to one of the coordinate axes</a:t>
            </a:r>
            <a:endParaRPr lang="en-IN" dirty="0">
              <a:solidFill>
                <a:schemeClr val="bg1"/>
              </a:solidFill>
            </a:endParaRPr>
          </a:p>
          <a:p>
            <a:r>
              <a:rPr lang="en-IN" dirty="0">
                <a:solidFill>
                  <a:schemeClr val="bg1"/>
                </a:solidFill>
              </a:rPr>
              <a:t>In this case, we also need rotations lo align the axis with a selected coordinate axis and to bring the axis hack to its original orientation. Given the specification s for the rotation axis and the rotation angle, we can accomplish the required rotation in five steps shown in fig 11.9</a:t>
            </a:r>
          </a:p>
          <a:p>
            <a:r>
              <a:rPr lang="en-IN" dirty="0">
                <a:solidFill>
                  <a:schemeClr val="bg1"/>
                </a:solidFill>
              </a:rPr>
              <a:t> </a:t>
            </a:r>
          </a:p>
          <a:p>
            <a:r>
              <a:rPr lang="en-IN" dirty="0">
                <a:solidFill>
                  <a:schemeClr val="bg1"/>
                </a:solidFill>
              </a:rPr>
              <a:t>1 Translate the object so that the rotation axis passes through the coordinate origin.</a:t>
            </a:r>
          </a:p>
          <a:p>
            <a:r>
              <a:rPr lang="en-IN" b="1" dirty="0">
                <a:solidFill>
                  <a:schemeClr val="bg1"/>
                </a:solidFill>
              </a:rPr>
              <a:t>2. </a:t>
            </a:r>
            <a:r>
              <a:rPr lang="en-IN" dirty="0">
                <a:solidFill>
                  <a:schemeClr val="bg1"/>
                </a:solidFill>
              </a:rPr>
              <a:t>Rotate the object so that the axis of rotation coincides with one of the coordinate axes.</a:t>
            </a:r>
          </a:p>
          <a:p>
            <a:r>
              <a:rPr lang="en-IN" dirty="0">
                <a:solidFill>
                  <a:schemeClr val="bg1"/>
                </a:solidFill>
              </a:rPr>
              <a:t>3. Perform the specified rotation about that coordinate axis.</a:t>
            </a:r>
          </a:p>
          <a:p>
            <a:r>
              <a:rPr lang="en-IN" dirty="0">
                <a:solidFill>
                  <a:schemeClr val="bg1"/>
                </a:solidFill>
              </a:rPr>
              <a:t>4. Apply inverse rotations to bring the rotation axis back to its original orientation.</a:t>
            </a:r>
          </a:p>
          <a:p>
            <a:r>
              <a:rPr lang="en-IN" dirty="0">
                <a:solidFill>
                  <a:schemeClr val="bg1"/>
                </a:solidFill>
              </a:rPr>
              <a:t>5. Apply the inverse translation to bring the rotation axis back to its original position.</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A rotation axis can be defined with two coordinate positions, as in Fig. 11-10. We will assume that the direction of rotation is to be counter clockwise when looking along the axis from P</a:t>
            </a:r>
            <a:r>
              <a:rPr lang="en-IN" baseline="-25000" dirty="0">
                <a:solidFill>
                  <a:schemeClr val="bg1"/>
                </a:solidFill>
              </a:rPr>
              <a:t>2</a:t>
            </a:r>
            <a:r>
              <a:rPr lang="en-IN" dirty="0">
                <a:solidFill>
                  <a:schemeClr val="bg1"/>
                </a:solidFill>
              </a:rPr>
              <a:t> to P</a:t>
            </a:r>
            <a:r>
              <a:rPr lang="en-IN" baseline="-25000" dirty="0">
                <a:solidFill>
                  <a:schemeClr val="bg1"/>
                </a:solidFill>
              </a:rPr>
              <a:t>1</a:t>
            </a:r>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An axis vector is then defined by the two points as</a:t>
            </a:r>
          </a:p>
          <a:p>
            <a:r>
              <a:rPr lang="en-IN" dirty="0">
                <a:solidFill>
                  <a:schemeClr val="bg1"/>
                </a:solidFill>
              </a:rPr>
              <a:t>Where the components a, b, and c of unit vector u are the direction cosines for the rotation axis</a:t>
            </a:r>
            <a:r>
              <a:rPr lang="en-IN" b="1" dirty="0">
                <a:solidFill>
                  <a:schemeClr val="bg1"/>
                </a:solidFill>
              </a:rPr>
              <a:t>:</a:t>
            </a:r>
            <a:endParaRPr lang="en-IN" dirty="0">
              <a:solidFill>
                <a:schemeClr val="bg1"/>
              </a:solidFill>
            </a:endParaRPr>
          </a:p>
          <a:p>
            <a:r>
              <a:rPr lang="en-IN" b="1" dirty="0">
                <a:solidFill>
                  <a:schemeClr val="bg1"/>
                </a:solidFill>
              </a:rPr>
              <a:t>The first step</a:t>
            </a:r>
            <a:r>
              <a:rPr lang="en-IN" dirty="0">
                <a:solidFill>
                  <a:schemeClr val="bg1"/>
                </a:solidFill>
              </a:rPr>
              <a:t> in the transformation sequence for the desired rotation is </a:t>
            </a:r>
          </a:p>
          <a:p>
            <a:r>
              <a:rPr lang="en-IN" dirty="0">
                <a:solidFill>
                  <a:schemeClr val="bg1"/>
                </a:solidFill>
              </a:rPr>
              <a:t> Set up the translation matrix that repositions the rotation axis so that it passes through the coordinate origin. we accomplish this by moving point </a:t>
            </a:r>
            <a:r>
              <a:rPr lang="en-IN" b="1" dirty="0">
                <a:solidFill>
                  <a:schemeClr val="bg1"/>
                </a:solidFill>
              </a:rPr>
              <a:t>PI </a:t>
            </a:r>
            <a:r>
              <a:rPr lang="en-IN" dirty="0">
                <a:solidFill>
                  <a:schemeClr val="bg1"/>
                </a:solidFill>
              </a:rPr>
              <a:t>to the origin. This translation matrix which repositions the rotation axis and the object, as shown in Fig. 11-11 is</a:t>
            </a:r>
          </a:p>
          <a:p>
            <a:r>
              <a:rPr lang="en-IN" dirty="0">
                <a:solidFill>
                  <a:schemeClr val="bg1"/>
                </a:solidFill>
              </a:rPr>
              <a:t>            </a:t>
            </a:r>
          </a:p>
          <a:p>
            <a:r>
              <a:rPr lang="en-IN" dirty="0">
                <a:solidFill>
                  <a:schemeClr val="bg1"/>
                </a:solidFill>
              </a:rPr>
              <a:t> </a:t>
            </a:r>
          </a:p>
          <a:p>
            <a:r>
              <a:rPr lang="en-IN" dirty="0">
                <a:solidFill>
                  <a:schemeClr val="bg1"/>
                </a:solidFill>
              </a:rPr>
              <a:t> </a:t>
            </a:r>
          </a:p>
          <a:p>
            <a:r>
              <a:rPr lang="en-IN" dirty="0">
                <a:solidFill>
                  <a:schemeClr val="bg1"/>
                </a:solidFill>
              </a:rPr>
              <a:t>Now we need the transformations that will put the rotation axis on the </a:t>
            </a:r>
            <a:r>
              <a:rPr lang="en-US" dirty="0">
                <a:solidFill>
                  <a:schemeClr val="bg1"/>
                </a:solidFill>
              </a:rPr>
              <a:t>z</a:t>
            </a:r>
            <a:r>
              <a:rPr lang="en-US" b="1" i="1" dirty="0">
                <a:solidFill>
                  <a:schemeClr val="bg1"/>
                </a:solidFill>
              </a:rPr>
              <a:t> </a:t>
            </a:r>
            <a:r>
              <a:rPr lang="en-IN" dirty="0">
                <a:solidFill>
                  <a:schemeClr val="bg1"/>
                </a:solidFill>
              </a:rPr>
              <a:t>axis. We can use the coordinate-axis rotations to accomplish this alignment in two steps. </a:t>
            </a:r>
          </a:p>
          <a:p>
            <a:pPr lvl="0"/>
            <a:r>
              <a:rPr lang="en-IN" dirty="0">
                <a:solidFill>
                  <a:schemeClr val="bg1"/>
                </a:solidFill>
              </a:rPr>
              <a:t> We will first rotate about the </a:t>
            </a:r>
            <a:r>
              <a:rPr lang="en-IN" b="1" i="1" dirty="0">
                <a:solidFill>
                  <a:schemeClr val="bg1"/>
                </a:solidFill>
              </a:rPr>
              <a:t>x </a:t>
            </a:r>
            <a:r>
              <a:rPr lang="en-IN" dirty="0">
                <a:solidFill>
                  <a:schemeClr val="bg1"/>
                </a:solidFill>
              </a:rPr>
              <a:t>axis to transform vector u into the </a:t>
            </a:r>
            <a:r>
              <a:rPr lang="en-IN" b="1" dirty="0" err="1">
                <a:solidFill>
                  <a:schemeClr val="bg1"/>
                </a:solidFill>
              </a:rPr>
              <a:t>xz</a:t>
            </a:r>
            <a:r>
              <a:rPr lang="en-IN" b="1" dirty="0">
                <a:solidFill>
                  <a:schemeClr val="bg1"/>
                </a:solidFill>
              </a:rPr>
              <a:t> </a:t>
            </a:r>
            <a:r>
              <a:rPr lang="en-IN" dirty="0">
                <a:solidFill>
                  <a:schemeClr val="bg1"/>
                </a:solidFill>
              </a:rPr>
              <a:t>plane. </a:t>
            </a:r>
          </a:p>
          <a:p>
            <a:pPr lvl="0"/>
            <a:r>
              <a:rPr lang="en-IN" dirty="0">
                <a:solidFill>
                  <a:schemeClr val="bg1"/>
                </a:solidFill>
              </a:rPr>
              <a:t>Then we swing </a:t>
            </a:r>
            <a:r>
              <a:rPr lang="en-IN" b="1" dirty="0">
                <a:solidFill>
                  <a:schemeClr val="bg1"/>
                </a:solidFill>
              </a:rPr>
              <a:t>u </a:t>
            </a:r>
            <a:r>
              <a:rPr lang="en-IN" dirty="0">
                <a:solidFill>
                  <a:schemeClr val="bg1"/>
                </a:solidFill>
              </a:rPr>
              <a:t>around to the z axis using a y-axis rotation. </a:t>
            </a:r>
          </a:p>
          <a:p>
            <a:r>
              <a:rPr lang="en-IN" dirty="0">
                <a:solidFill>
                  <a:schemeClr val="bg1"/>
                </a:solidFill>
              </a:rPr>
              <a:t>These two rotations are illustrated in Fig. 11-12 for one </a:t>
            </a:r>
            <a:r>
              <a:rPr lang="en-US" dirty="0">
                <a:solidFill>
                  <a:schemeClr val="bg1"/>
                </a:solidFill>
              </a:rPr>
              <a:t>possible</a:t>
            </a:r>
            <a:r>
              <a:rPr lang="en-IN" dirty="0">
                <a:solidFill>
                  <a:schemeClr val="bg1"/>
                </a:solidFill>
              </a:rPr>
              <a:t> orientation of vector </a:t>
            </a:r>
            <a:r>
              <a:rPr lang="en-IN" b="1" dirty="0">
                <a:solidFill>
                  <a:schemeClr val="bg1"/>
                </a:solidFill>
              </a:rPr>
              <a:t>u.</a:t>
            </a:r>
            <a:endParaRPr lang="en-IN" dirty="0">
              <a:solidFill>
                <a:schemeClr val="bg1"/>
              </a:solidFill>
            </a:endParaRPr>
          </a:p>
          <a:p>
            <a:r>
              <a:rPr lang="en-IN" dirty="0">
                <a:solidFill>
                  <a:schemeClr val="bg1"/>
                </a:solidFill>
              </a:rPr>
              <a:t>Since rotation calculations involve sine and cosine functions, the  standard vector operations can be used to obtain elements of the two rotation matrices. Dot-product operations allow us to determine the cosine terms, and vector cross products provide a means for obtaining the sine terms.</a:t>
            </a:r>
          </a:p>
          <a:p>
            <a:r>
              <a:rPr lang="en-IN" dirty="0">
                <a:solidFill>
                  <a:schemeClr val="bg1"/>
                </a:solidFill>
              </a:rPr>
              <a:t>We establish the transformation matrix for rotation around the </a:t>
            </a:r>
            <a:r>
              <a:rPr lang="en-IN" b="1" dirty="0">
                <a:solidFill>
                  <a:schemeClr val="bg1"/>
                </a:solidFill>
              </a:rPr>
              <a:t>x </a:t>
            </a:r>
            <a:r>
              <a:rPr lang="en-IN" dirty="0">
                <a:solidFill>
                  <a:schemeClr val="bg1"/>
                </a:solidFill>
              </a:rPr>
              <a:t>axis by determining the values for the sine and cosine of the rotation angle necessary to get u into the </a:t>
            </a:r>
            <a:r>
              <a:rPr lang="en-IN" b="1" dirty="0" err="1">
                <a:solidFill>
                  <a:schemeClr val="bg1"/>
                </a:solidFill>
              </a:rPr>
              <a:t>xz</a:t>
            </a:r>
            <a:r>
              <a:rPr lang="en-IN" b="1" dirty="0">
                <a:solidFill>
                  <a:schemeClr val="bg1"/>
                </a:solidFill>
              </a:rPr>
              <a:t> </a:t>
            </a:r>
            <a:r>
              <a:rPr lang="en-IN" dirty="0">
                <a:solidFill>
                  <a:schemeClr val="bg1"/>
                </a:solidFill>
              </a:rPr>
              <a:t>plane. This rotation angle is the angle between the projection of u in the </a:t>
            </a:r>
            <a:r>
              <a:rPr lang="en-IN" dirty="0" err="1">
                <a:solidFill>
                  <a:schemeClr val="bg1"/>
                </a:solidFill>
              </a:rPr>
              <a:t>yz</a:t>
            </a:r>
            <a:r>
              <a:rPr lang="en-IN" dirty="0">
                <a:solidFill>
                  <a:schemeClr val="bg1"/>
                </a:solidFill>
              </a:rPr>
              <a:t> plane and the positive </a:t>
            </a:r>
            <a:r>
              <a:rPr lang="en-IN" b="1" i="1" dirty="0">
                <a:solidFill>
                  <a:schemeClr val="bg1"/>
                </a:solidFill>
              </a:rPr>
              <a:t>z </a:t>
            </a:r>
            <a:r>
              <a:rPr lang="en-IN" dirty="0">
                <a:solidFill>
                  <a:schemeClr val="bg1"/>
                </a:solidFill>
              </a:rPr>
              <a:t>axis.</a:t>
            </a:r>
          </a:p>
          <a:p>
            <a:r>
              <a:rPr lang="en-IN" dirty="0">
                <a:solidFill>
                  <a:schemeClr val="bg1"/>
                </a:solidFill>
              </a:rPr>
              <a:t>If we designate the projection of u in the </a:t>
            </a:r>
            <a:r>
              <a:rPr lang="en-IN" dirty="0" err="1">
                <a:solidFill>
                  <a:schemeClr val="bg1"/>
                </a:solidFill>
              </a:rPr>
              <a:t>yz</a:t>
            </a:r>
            <a:r>
              <a:rPr lang="en-IN" dirty="0">
                <a:solidFill>
                  <a:schemeClr val="bg1"/>
                </a:solidFill>
              </a:rPr>
              <a:t> plane as the vector </a:t>
            </a:r>
            <a:r>
              <a:rPr lang="en-IN" b="1" dirty="0">
                <a:solidFill>
                  <a:schemeClr val="bg1"/>
                </a:solidFill>
              </a:rPr>
              <a:t>u' </a:t>
            </a:r>
            <a:r>
              <a:rPr lang="en-IN" dirty="0">
                <a:solidFill>
                  <a:schemeClr val="bg1"/>
                </a:solidFill>
              </a:rPr>
              <a:t>= (0, b, </a:t>
            </a:r>
            <a:r>
              <a:rPr lang="en-IN" b="1" dirty="0">
                <a:solidFill>
                  <a:schemeClr val="bg1"/>
                </a:solidFill>
              </a:rPr>
              <a:t>c), </a:t>
            </a:r>
            <a:r>
              <a:rPr lang="en-IN" dirty="0">
                <a:solidFill>
                  <a:schemeClr val="bg1"/>
                </a:solidFill>
              </a:rPr>
              <a:t>then the cosine of the rotation angle α can be determined from the dot product of u' and the</a:t>
            </a:r>
            <a:r>
              <a:rPr lang="en-IN" b="1" dirty="0">
                <a:solidFill>
                  <a:schemeClr val="bg1"/>
                </a:solidFill>
              </a:rPr>
              <a:t> </a:t>
            </a:r>
            <a:r>
              <a:rPr lang="en-IN" dirty="0">
                <a:solidFill>
                  <a:schemeClr val="bg1"/>
                </a:solidFill>
              </a:rPr>
              <a:t>unit vector </a:t>
            </a:r>
            <a:r>
              <a:rPr lang="en-IN" b="1" dirty="0" err="1">
                <a:solidFill>
                  <a:schemeClr val="bg1"/>
                </a:solidFill>
              </a:rPr>
              <a:t>u</a:t>
            </a:r>
            <a:r>
              <a:rPr lang="en-IN" b="1" baseline="-25000" dirty="0" err="1">
                <a:solidFill>
                  <a:schemeClr val="bg1"/>
                </a:solidFill>
              </a:rPr>
              <a:t>z</a:t>
            </a:r>
            <a:r>
              <a:rPr lang="en-IN" b="1" dirty="0">
                <a:solidFill>
                  <a:schemeClr val="bg1"/>
                </a:solidFill>
              </a:rPr>
              <a:t>, </a:t>
            </a:r>
            <a:r>
              <a:rPr lang="en-IN" dirty="0">
                <a:solidFill>
                  <a:schemeClr val="bg1"/>
                </a:solidFill>
              </a:rPr>
              <a:t>along the </a:t>
            </a:r>
            <a:r>
              <a:rPr lang="en-IN" b="1" i="1" dirty="0">
                <a:solidFill>
                  <a:schemeClr val="bg1"/>
                </a:solidFill>
              </a:rPr>
              <a:t>z </a:t>
            </a:r>
            <a:r>
              <a:rPr lang="en-IN" dirty="0">
                <a:solidFill>
                  <a:schemeClr val="bg1"/>
                </a:solidFill>
              </a:rPr>
              <a:t>axis:</a:t>
            </a:r>
          </a:p>
          <a:p>
            <a:r>
              <a:rPr lang="en-IN" dirty="0">
                <a:solidFill>
                  <a:schemeClr val="bg1"/>
                </a:solidFill>
              </a:rPr>
              <a:t>This matrix rotates unit vector </a:t>
            </a:r>
            <a:r>
              <a:rPr lang="en-IN" b="1" dirty="0">
                <a:solidFill>
                  <a:schemeClr val="bg1"/>
                </a:solidFill>
              </a:rPr>
              <a:t>u </a:t>
            </a:r>
            <a:r>
              <a:rPr lang="en-IN" dirty="0">
                <a:solidFill>
                  <a:schemeClr val="bg1"/>
                </a:solidFill>
              </a:rPr>
              <a:t>about the </a:t>
            </a:r>
            <a:r>
              <a:rPr lang="en-IN" b="1" dirty="0">
                <a:solidFill>
                  <a:schemeClr val="bg1"/>
                </a:solidFill>
              </a:rPr>
              <a:t>x </a:t>
            </a:r>
            <a:r>
              <a:rPr lang="en-IN" dirty="0">
                <a:solidFill>
                  <a:schemeClr val="bg1"/>
                </a:solidFill>
              </a:rPr>
              <a:t>axis into the </a:t>
            </a:r>
            <a:r>
              <a:rPr lang="en-IN" b="1" dirty="0" err="1">
                <a:solidFill>
                  <a:schemeClr val="bg1"/>
                </a:solidFill>
              </a:rPr>
              <a:t>xz</a:t>
            </a:r>
            <a:r>
              <a:rPr lang="en-IN" b="1" dirty="0">
                <a:solidFill>
                  <a:schemeClr val="bg1"/>
                </a:solidFill>
              </a:rPr>
              <a:t> </a:t>
            </a:r>
            <a:r>
              <a:rPr lang="en-IN" dirty="0">
                <a:solidFill>
                  <a:schemeClr val="bg1"/>
                </a:solidFill>
              </a:rPr>
              <a:t>plane.</a:t>
            </a:r>
          </a:p>
          <a:p>
            <a:r>
              <a:rPr lang="en-IN" b="1" dirty="0">
                <a:solidFill>
                  <a:schemeClr val="bg1"/>
                </a:solidFill>
              </a:rPr>
              <a:t>Next, </a:t>
            </a:r>
            <a:r>
              <a:rPr lang="en-IN" dirty="0">
                <a:solidFill>
                  <a:schemeClr val="bg1"/>
                </a:solidFill>
              </a:rPr>
              <a:t>determine the transformation matrix that will swing the unit vector in the </a:t>
            </a:r>
            <a:r>
              <a:rPr lang="en-IN" i="1" dirty="0" err="1">
                <a:solidFill>
                  <a:schemeClr val="bg1"/>
                </a:solidFill>
              </a:rPr>
              <a:t>xz</a:t>
            </a:r>
            <a:r>
              <a:rPr lang="en-IN" i="1" dirty="0">
                <a:solidFill>
                  <a:schemeClr val="bg1"/>
                </a:solidFill>
              </a:rPr>
              <a:t> </a:t>
            </a:r>
            <a:r>
              <a:rPr lang="en-IN" dirty="0">
                <a:solidFill>
                  <a:schemeClr val="bg1"/>
                </a:solidFill>
              </a:rPr>
              <a:t>plane </a:t>
            </a:r>
            <a:r>
              <a:rPr lang="en-IN" dirty="0" err="1">
                <a:solidFill>
                  <a:schemeClr val="bg1"/>
                </a:solidFill>
              </a:rPr>
              <a:t>counterclockwise</a:t>
            </a:r>
            <a:r>
              <a:rPr lang="en-IN" dirty="0">
                <a:solidFill>
                  <a:schemeClr val="bg1"/>
                </a:solidFill>
              </a:rPr>
              <a:t> around the </a:t>
            </a:r>
            <a:r>
              <a:rPr lang="en-IN" i="1" dirty="0">
                <a:solidFill>
                  <a:schemeClr val="bg1"/>
                </a:solidFill>
              </a:rPr>
              <a:t>y</a:t>
            </a:r>
            <a:r>
              <a:rPr lang="en-IN" dirty="0">
                <a:solidFill>
                  <a:schemeClr val="bg1"/>
                </a:solidFill>
              </a:rPr>
              <a:t> axis onto the positive </a:t>
            </a:r>
            <a:r>
              <a:rPr lang="en-IN" i="1" dirty="0">
                <a:solidFill>
                  <a:schemeClr val="bg1"/>
                </a:solidFill>
              </a:rPr>
              <a:t>z</a:t>
            </a:r>
            <a:r>
              <a:rPr lang="en-IN" b="1" i="1" dirty="0">
                <a:solidFill>
                  <a:schemeClr val="bg1"/>
                </a:solidFill>
              </a:rPr>
              <a:t> </a:t>
            </a:r>
            <a:r>
              <a:rPr lang="en-IN" dirty="0">
                <a:solidFill>
                  <a:schemeClr val="bg1"/>
                </a:solidFill>
              </a:rPr>
              <a:t>axis. </a:t>
            </a:r>
          </a:p>
          <a:p>
            <a:r>
              <a:rPr lang="en-IN" dirty="0">
                <a:solidFill>
                  <a:schemeClr val="bg1"/>
                </a:solidFill>
              </a:rPr>
              <a:t>Here, the vector, </a:t>
            </a:r>
            <a:r>
              <a:rPr lang="en-IN" dirty="0" err="1">
                <a:solidFill>
                  <a:schemeClr val="bg1"/>
                </a:solidFill>
              </a:rPr>
              <a:t>labeled</a:t>
            </a:r>
            <a:r>
              <a:rPr lang="en-IN" dirty="0">
                <a:solidFill>
                  <a:schemeClr val="bg1"/>
                </a:solidFill>
              </a:rPr>
              <a:t> u" is orientation of the unit vector in the </a:t>
            </a:r>
            <a:r>
              <a:rPr lang="en-IN" b="1" i="1" dirty="0" err="1">
                <a:solidFill>
                  <a:schemeClr val="bg1"/>
                </a:solidFill>
              </a:rPr>
              <a:t>xz</a:t>
            </a:r>
            <a:r>
              <a:rPr lang="en-IN" b="1" i="1" dirty="0">
                <a:solidFill>
                  <a:schemeClr val="bg1"/>
                </a:solidFill>
              </a:rPr>
              <a:t> </a:t>
            </a:r>
            <a:r>
              <a:rPr lang="en-IN" dirty="0">
                <a:solidFill>
                  <a:schemeClr val="bg1"/>
                </a:solidFill>
              </a:rPr>
              <a:t>plane (after rotation about the </a:t>
            </a:r>
            <a:r>
              <a:rPr lang="en-IN" b="1" i="1" dirty="0">
                <a:solidFill>
                  <a:schemeClr val="bg1"/>
                </a:solidFill>
              </a:rPr>
              <a:t>x </a:t>
            </a:r>
            <a:r>
              <a:rPr lang="en-IN" dirty="0">
                <a:solidFill>
                  <a:schemeClr val="bg1"/>
                </a:solidFill>
              </a:rPr>
              <a:t>axis) . This vector, </a:t>
            </a:r>
            <a:r>
              <a:rPr lang="en-IN" dirty="0" err="1">
                <a:solidFill>
                  <a:schemeClr val="bg1"/>
                </a:solidFill>
              </a:rPr>
              <a:t>labeled</a:t>
            </a:r>
            <a:r>
              <a:rPr lang="en-IN" dirty="0">
                <a:solidFill>
                  <a:schemeClr val="bg1"/>
                </a:solidFill>
              </a:rPr>
              <a:t> u", has the value </a:t>
            </a:r>
            <a:r>
              <a:rPr lang="en-IN" b="1" i="1" dirty="0">
                <a:solidFill>
                  <a:schemeClr val="bg1"/>
                </a:solidFill>
              </a:rPr>
              <a:t>a</a:t>
            </a:r>
            <a:r>
              <a:rPr lang="en-IN" dirty="0">
                <a:solidFill>
                  <a:schemeClr val="bg1"/>
                </a:solidFill>
              </a:rPr>
              <a:t> for its </a:t>
            </a:r>
            <a:r>
              <a:rPr lang="en-IN" b="1" i="1" dirty="0">
                <a:solidFill>
                  <a:schemeClr val="bg1"/>
                </a:solidFill>
              </a:rPr>
              <a:t>x </a:t>
            </a:r>
            <a:r>
              <a:rPr lang="en-IN" dirty="0">
                <a:solidFill>
                  <a:schemeClr val="bg1"/>
                </a:solidFill>
              </a:rPr>
              <a:t>component, since rotation about the </a:t>
            </a:r>
            <a:r>
              <a:rPr lang="en-IN" b="1" i="1" dirty="0">
                <a:solidFill>
                  <a:schemeClr val="bg1"/>
                </a:solidFill>
              </a:rPr>
              <a:t>x </a:t>
            </a:r>
            <a:r>
              <a:rPr lang="en-IN" dirty="0">
                <a:solidFill>
                  <a:schemeClr val="bg1"/>
                </a:solidFill>
              </a:rPr>
              <a:t>axis leaves the </a:t>
            </a:r>
            <a:r>
              <a:rPr lang="en-IN" b="1" i="1" dirty="0">
                <a:solidFill>
                  <a:schemeClr val="bg1"/>
                </a:solidFill>
              </a:rPr>
              <a:t>x </a:t>
            </a:r>
            <a:r>
              <a:rPr lang="en-IN" dirty="0">
                <a:solidFill>
                  <a:schemeClr val="bg1"/>
                </a:solidFill>
              </a:rPr>
              <a:t>component unchanged. Its </a:t>
            </a:r>
            <a:r>
              <a:rPr lang="en-IN" i="1" dirty="0">
                <a:solidFill>
                  <a:schemeClr val="bg1"/>
                </a:solidFill>
              </a:rPr>
              <a:t>z c</a:t>
            </a:r>
            <a:r>
              <a:rPr lang="en-IN" dirty="0">
                <a:solidFill>
                  <a:schemeClr val="bg1"/>
                </a:solidFill>
              </a:rPr>
              <a:t>omponent is </a:t>
            </a:r>
            <a:r>
              <a:rPr lang="en-IN" b="1" i="1" dirty="0">
                <a:solidFill>
                  <a:schemeClr val="bg1"/>
                </a:solidFill>
              </a:rPr>
              <a:t>d</a:t>
            </a:r>
            <a:r>
              <a:rPr lang="en-IN" dirty="0">
                <a:solidFill>
                  <a:schemeClr val="bg1"/>
                </a:solidFill>
              </a:rPr>
              <a:t> (the magnitude of u'), because vector </a:t>
            </a:r>
            <a:r>
              <a:rPr lang="en-IN" b="1" dirty="0">
                <a:solidFill>
                  <a:schemeClr val="bg1"/>
                </a:solidFill>
              </a:rPr>
              <a:t>u' </a:t>
            </a:r>
            <a:r>
              <a:rPr lang="en-IN" dirty="0">
                <a:solidFill>
                  <a:schemeClr val="bg1"/>
                </a:solidFill>
              </a:rPr>
              <a:t>has been rotated onto the z axis. And the </a:t>
            </a:r>
            <a:r>
              <a:rPr lang="en-IN" i="1" dirty="0">
                <a:solidFill>
                  <a:schemeClr val="bg1"/>
                </a:solidFill>
              </a:rPr>
              <a:t>y</a:t>
            </a:r>
            <a:r>
              <a:rPr lang="en-IN" dirty="0">
                <a:solidFill>
                  <a:schemeClr val="bg1"/>
                </a:solidFill>
              </a:rPr>
              <a:t> component of u" is </a:t>
            </a:r>
            <a:r>
              <a:rPr lang="en-IN" b="1" i="1" dirty="0">
                <a:solidFill>
                  <a:schemeClr val="bg1"/>
                </a:solidFill>
              </a:rPr>
              <a:t>0</a:t>
            </a:r>
            <a:r>
              <a:rPr lang="en-IN" dirty="0">
                <a:solidFill>
                  <a:schemeClr val="bg1"/>
                </a:solidFill>
              </a:rPr>
              <a:t>, because it now lies in the </a:t>
            </a:r>
            <a:r>
              <a:rPr lang="en-IN" b="1" dirty="0" err="1">
                <a:solidFill>
                  <a:schemeClr val="bg1"/>
                </a:solidFill>
              </a:rPr>
              <a:t>xz</a:t>
            </a:r>
            <a:r>
              <a:rPr lang="en-IN" b="1" dirty="0">
                <a:solidFill>
                  <a:schemeClr val="bg1"/>
                </a:solidFill>
              </a:rPr>
              <a:t> </a:t>
            </a:r>
            <a:r>
              <a:rPr lang="en-IN" dirty="0">
                <a:solidFill>
                  <a:schemeClr val="bg1"/>
                </a:solidFill>
              </a:rPr>
              <a:t>plane. </a:t>
            </a:r>
          </a:p>
          <a:p>
            <a:r>
              <a:rPr lang="en-IN" dirty="0">
                <a:solidFill>
                  <a:schemeClr val="bg1"/>
                </a:solidFill>
              </a:rPr>
              <a:t>Again, we can determine the cosine of rotation angle </a:t>
            </a:r>
            <a:r>
              <a:rPr lang="en-IN" i="1" dirty="0">
                <a:solidFill>
                  <a:schemeClr val="bg1"/>
                </a:solidFill>
              </a:rPr>
              <a:t>β</a:t>
            </a:r>
            <a:r>
              <a:rPr lang="en-IN" b="1" i="1" dirty="0">
                <a:solidFill>
                  <a:schemeClr val="bg1"/>
                </a:solidFill>
              </a:rPr>
              <a:t> </a:t>
            </a:r>
            <a:r>
              <a:rPr lang="en-IN" dirty="0">
                <a:solidFill>
                  <a:schemeClr val="bg1"/>
                </a:solidFill>
              </a:rPr>
              <a:t>from expressions for the dot product of unit vectors </a:t>
            </a:r>
            <a:r>
              <a:rPr lang="en-IN" b="1" dirty="0">
                <a:solidFill>
                  <a:schemeClr val="bg1"/>
                </a:solidFill>
              </a:rPr>
              <a:t>u" </a:t>
            </a:r>
            <a:r>
              <a:rPr lang="en-IN" dirty="0">
                <a:solidFill>
                  <a:schemeClr val="bg1"/>
                </a:solidFill>
              </a:rPr>
              <a:t>and </a:t>
            </a:r>
            <a:r>
              <a:rPr lang="en-IN" b="1" dirty="0">
                <a:solidFill>
                  <a:schemeClr val="bg1"/>
                </a:solidFill>
              </a:rPr>
              <a:t>u,:</a:t>
            </a:r>
            <a:endParaRPr lang="en-IN" dirty="0">
              <a:solidFill>
                <a:schemeClr val="bg1"/>
              </a:solidFill>
            </a:endParaRPr>
          </a:p>
          <a:p>
            <a:r>
              <a:rPr lang="en-IN" dirty="0">
                <a:solidFill>
                  <a:schemeClr val="bg1"/>
                </a:solidFill>
              </a:rPr>
              <a:t>With transformation matrices 11-17, 11 -23, and 11-28, we have aligned the rotation axis with the positive z axis. </a:t>
            </a:r>
          </a:p>
          <a:p>
            <a:r>
              <a:rPr lang="en-IN" dirty="0">
                <a:solidFill>
                  <a:schemeClr val="bg1"/>
                </a:solidFill>
              </a:rPr>
              <a:t>The </a:t>
            </a:r>
            <a:r>
              <a:rPr lang="en-IN" dirty="0" err="1">
                <a:solidFill>
                  <a:schemeClr val="bg1"/>
                </a:solidFill>
              </a:rPr>
              <a:t>specifled</a:t>
            </a:r>
            <a:r>
              <a:rPr lang="en-IN" dirty="0">
                <a:solidFill>
                  <a:schemeClr val="bg1"/>
                </a:solidFill>
              </a:rPr>
              <a:t> rotation angle </a:t>
            </a:r>
            <a:r>
              <a:rPr lang="en-IN" i="1" dirty="0">
                <a:solidFill>
                  <a:schemeClr val="bg1"/>
                </a:solidFill>
              </a:rPr>
              <a:t>Ɵ </a:t>
            </a:r>
            <a:r>
              <a:rPr lang="en-IN" dirty="0">
                <a:solidFill>
                  <a:schemeClr val="bg1"/>
                </a:solidFill>
              </a:rPr>
              <a:t>can now be applied as a</a:t>
            </a:r>
            <a:r>
              <a:rPr lang="en-IN" b="1" dirty="0">
                <a:solidFill>
                  <a:schemeClr val="bg1"/>
                </a:solidFill>
              </a:rPr>
              <a:t> </a:t>
            </a:r>
            <a:r>
              <a:rPr lang="en-IN" dirty="0">
                <a:solidFill>
                  <a:schemeClr val="bg1"/>
                </a:solidFill>
              </a:rPr>
              <a:t>rotation about the z axis:</a:t>
            </a:r>
          </a:p>
          <a:p>
            <a:r>
              <a:rPr lang="en-IN" dirty="0">
                <a:solidFill>
                  <a:schemeClr val="bg1"/>
                </a:solidFill>
              </a:rPr>
              <a:t>To complete the required rotation about! the given axis, we need to transform the rotation axis back to its original position. This is done by applying the inverse of transformations 11-17, 11-23, and 11-28. </a:t>
            </a:r>
          </a:p>
          <a:p>
            <a:r>
              <a:rPr lang="en-IN" dirty="0">
                <a:solidFill>
                  <a:schemeClr val="bg1"/>
                </a:solidFill>
              </a:rPr>
              <a:t>The transformation matrix for rotation about an arbitrary axis then can be expressed as the composition of these seven individual transformations:</a:t>
            </a:r>
            <a:endParaRPr lang="en-IN" dirty="0">
              <a:solidFill>
                <a:schemeClr val="bg1"/>
              </a:solidFill>
            </a:endParaRPr>
          </a:p>
        </p:txBody>
      </p:sp>
    </p:spTree>
    <p:extLst>
      <p:ext uri="{BB962C8B-B14F-4D97-AF65-F5344CB8AC3E}">
        <p14:creationId xmlns:p14="http://schemas.microsoft.com/office/powerpoint/2010/main" val="2160857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1692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5799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192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90C8CF35-539C-4515-A3D6-8598C6350F24}"/>
              </a:ext>
            </a:extLst>
          </p:cNvPr>
          <p:cNvSpPr>
            <a:spLocks noGrp="1"/>
          </p:cNvSpPr>
          <p:nvPr>
            <p:ph type="title"/>
          </p:nvPr>
        </p:nvSpPr>
        <p:spPr>
          <a:xfrm>
            <a:off x="435387" y="55083"/>
            <a:ext cx="10757750" cy="1079655"/>
          </a:xfrm>
        </p:spPr>
        <p:txBody>
          <a:bodyPr>
            <a:noAutofit/>
          </a:bodyPr>
          <a:lstStyle/>
          <a:p>
            <a:pPr algn="l"/>
            <a:r>
              <a:rPr lang="en-IN" sz="4800" b="1" u="sng" dirty="0">
                <a:effectLst/>
                <a:latin typeface="Calibri" panose="020F0502020204030204" pitchFamily="34" charset="0"/>
                <a:cs typeface="Kartika" panose="02020503030404060203" pitchFamily="18" charset="0"/>
              </a:rPr>
              <a:t/>
            </a:r>
            <a:br>
              <a:rPr lang="en-IN" sz="4800" b="1" u="sng" dirty="0">
                <a:effectLst/>
                <a:latin typeface="Calibri" panose="020F0502020204030204" pitchFamily="34" charset="0"/>
                <a:cs typeface="Kartika" panose="02020503030404060203" pitchFamily="18" charset="0"/>
              </a:rPr>
            </a:br>
            <a:r>
              <a:rPr lang="en-IN" sz="4800" b="1" dirty="0">
                <a:solidFill>
                  <a:schemeClr val="bg1"/>
                </a:solidFill>
                <a:effectLst/>
                <a:latin typeface="Calibri" panose="020F0502020204030204" pitchFamily="34" charset="0"/>
                <a:cs typeface="Kartika" panose="02020503030404060203" pitchFamily="18" charset="0"/>
              </a:rPr>
              <a:t>POLYGON CLIPPING </a:t>
            </a:r>
            <a:r>
              <a:rPr lang="en-IN" sz="4800" dirty="0">
                <a:effectLst/>
                <a:latin typeface="Calibri" panose="020F0502020204030204" pitchFamily="34" charset="0"/>
                <a:cs typeface="Kartika" panose="02020503030404060203" pitchFamily="18" charset="0"/>
              </a:rPr>
              <a:t/>
            </a:r>
            <a:br>
              <a:rPr lang="en-IN" sz="4800" dirty="0">
                <a:effectLst/>
                <a:latin typeface="Calibri" panose="020F0502020204030204" pitchFamily="34" charset="0"/>
                <a:cs typeface="Kartika" panose="02020503030404060203" pitchFamily="18" charset="0"/>
              </a:rPr>
            </a:br>
            <a:endParaRPr lang="en-IN" sz="4800" dirty="0"/>
          </a:p>
        </p:txBody>
      </p:sp>
      <p:sp>
        <p:nvSpPr>
          <p:cNvPr id="9" name="Content Placeholder 8">
            <a:extLst>
              <a:ext uri="{FF2B5EF4-FFF2-40B4-BE49-F238E27FC236}">
                <a16:creationId xmlns:a16="http://schemas.microsoft.com/office/drawing/2014/main" xmlns="" id="{69ECBA04-B242-40C9-AEA4-22F5F31F4A6B}"/>
              </a:ext>
            </a:extLst>
          </p:cNvPr>
          <p:cNvSpPr>
            <a:spLocks noGrp="1"/>
          </p:cNvSpPr>
          <p:nvPr>
            <p:ph idx="1"/>
          </p:nvPr>
        </p:nvSpPr>
        <p:spPr>
          <a:xfrm>
            <a:off x="301127" y="1421176"/>
            <a:ext cx="11729291" cy="5436823"/>
          </a:xfrm>
        </p:spPr>
        <p:txBody>
          <a:bodyPr/>
          <a:lstStyle/>
          <a:p>
            <a:pPr>
              <a:buClrTx/>
            </a:pPr>
            <a:r>
              <a:rPr lang="en-US" sz="2800" dirty="0">
                <a:solidFill>
                  <a:schemeClr val="bg1"/>
                </a:solidFill>
                <a:effectLst/>
                <a:latin typeface="Calibri" panose="020F0502020204030204" pitchFamily="34" charset="0"/>
                <a:cs typeface="Kartika" panose="02020503030404060203" pitchFamily="18" charset="0"/>
              </a:rPr>
              <a:t>To clip polygons, we need to modify the line-clipping procedures. </a:t>
            </a:r>
          </a:p>
          <a:p>
            <a:pPr>
              <a:buClrTx/>
            </a:pPr>
            <a:r>
              <a:rPr lang="en-US" sz="2800" dirty="0">
                <a:solidFill>
                  <a:schemeClr val="bg1"/>
                </a:solidFill>
                <a:effectLst/>
                <a:latin typeface="Calibri" panose="020F0502020204030204" pitchFamily="34" charset="0"/>
                <a:cs typeface="Kartika" panose="02020503030404060203" pitchFamily="18" charset="0"/>
              </a:rPr>
              <a:t>A polygon boundary processed with a line clipper may be displayed as a series of unconnected line segments, depending on the orientation of the polygon to the clipping window.</a:t>
            </a:r>
          </a:p>
          <a:p>
            <a:endParaRPr lang="en-IN" dirty="0"/>
          </a:p>
        </p:txBody>
      </p:sp>
      <p:pic>
        <p:nvPicPr>
          <p:cNvPr id="10" name="Picture 9">
            <a:extLst>
              <a:ext uri="{FF2B5EF4-FFF2-40B4-BE49-F238E27FC236}">
                <a16:creationId xmlns:a16="http://schemas.microsoft.com/office/drawing/2014/main" xmlns="" id="{531A6E0D-A795-4E91-926C-9016CAB8E1E6}"/>
              </a:ext>
            </a:extLst>
          </p:cNvPr>
          <p:cNvPicPr>
            <a:picLocks noChangeAspect="1"/>
          </p:cNvPicPr>
          <p:nvPr/>
        </p:nvPicPr>
        <p:blipFill>
          <a:blip r:embed="rId2"/>
          <a:stretch>
            <a:fillRect/>
          </a:stretch>
        </p:blipFill>
        <p:spPr>
          <a:xfrm>
            <a:off x="2426723" y="3429000"/>
            <a:ext cx="7664728" cy="3135010"/>
          </a:xfrm>
          <a:prstGeom prst="rect">
            <a:avLst/>
          </a:prstGeom>
        </p:spPr>
      </p:pic>
      <p:grpSp>
        <p:nvGrpSpPr>
          <p:cNvPr id="4" name="Group 3">
            <a:extLst>
              <a:ext uri="{FF2B5EF4-FFF2-40B4-BE49-F238E27FC236}">
                <a16:creationId xmlns:a16="http://schemas.microsoft.com/office/drawing/2014/main" xmlns="" id="{FF344705-2B29-420A-A3C0-8B709BCEB120}"/>
              </a:ext>
            </a:extLst>
          </p:cNvPr>
          <p:cNvGrpSpPr/>
          <p:nvPr/>
        </p:nvGrpSpPr>
        <p:grpSpPr>
          <a:xfrm>
            <a:off x="5081920" y="5124661"/>
            <a:ext cx="122040" cy="290160"/>
            <a:chOff x="5081920" y="5124661"/>
            <a:chExt cx="122040" cy="29016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xmlns="" id="{EDC7B15A-E8A0-48C4-8A7B-2DE310EE9092}"/>
                    </a:ext>
                  </a:extLst>
                </p14:cNvPr>
                <p14:cNvContentPartPr/>
                <p14:nvPr/>
              </p14:nvContentPartPr>
              <p14:xfrm>
                <a:off x="5104600" y="5124661"/>
                <a:ext cx="99360" cy="290160"/>
              </p14:xfrm>
            </p:contentPart>
          </mc:Choice>
          <mc:Fallback xmlns="">
            <p:pic>
              <p:nvPicPr>
                <p:cNvPr id="2" name="Ink 1">
                  <a:extLst>
                    <a:ext uri="{FF2B5EF4-FFF2-40B4-BE49-F238E27FC236}">
                      <a16:creationId xmlns:a16="http://schemas.microsoft.com/office/drawing/2014/main" id="{EDC7B15A-E8A0-48C4-8A7B-2DE310EE9092}"/>
                    </a:ext>
                  </a:extLst>
                </p:cNvPr>
                <p:cNvPicPr/>
                <p:nvPr/>
              </p:nvPicPr>
              <p:blipFill>
                <a:blip r:embed="rId4"/>
                <a:stretch>
                  <a:fillRect/>
                </a:stretch>
              </p:blipFill>
              <p:spPr>
                <a:xfrm>
                  <a:off x="5095960" y="5116021"/>
                  <a:ext cx="117000" cy="307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 name="Ink 2">
                  <a:extLst>
                    <a:ext uri="{FF2B5EF4-FFF2-40B4-BE49-F238E27FC236}">
                      <a16:creationId xmlns:a16="http://schemas.microsoft.com/office/drawing/2014/main" xmlns="" id="{F1AC2ABD-D96D-4DBE-B1F3-47F402929964}"/>
                    </a:ext>
                  </a:extLst>
                </p14:cNvPr>
                <p14:cNvContentPartPr/>
                <p14:nvPr/>
              </p14:nvContentPartPr>
              <p14:xfrm>
                <a:off x="5081920" y="5184781"/>
                <a:ext cx="111240" cy="218520"/>
              </p14:xfrm>
            </p:contentPart>
          </mc:Choice>
          <mc:Fallback xmlns="">
            <p:pic>
              <p:nvPicPr>
                <p:cNvPr id="3" name="Ink 2">
                  <a:extLst>
                    <a:ext uri="{FF2B5EF4-FFF2-40B4-BE49-F238E27FC236}">
                      <a16:creationId xmlns:a16="http://schemas.microsoft.com/office/drawing/2014/main" id="{F1AC2ABD-D96D-4DBE-B1F3-47F402929964}"/>
                    </a:ext>
                  </a:extLst>
                </p:cNvPr>
                <p:cNvPicPr/>
                <p:nvPr/>
              </p:nvPicPr>
              <p:blipFill>
                <a:blip r:embed="rId6"/>
                <a:stretch>
                  <a:fillRect/>
                </a:stretch>
              </p:blipFill>
              <p:spPr>
                <a:xfrm>
                  <a:off x="5073280" y="5175781"/>
                  <a:ext cx="128880" cy="2361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5" name="Ink 4">
                <a:extLst>
                  <a:ext uri="{FF2B5EF4-FFF2-40B4-BE49-F238E27FC236}">
                    <a16:creationId xmlns:a16="http://schemas.microsoft.com/office/drawing/2014/main" xmlns="" id="{D3BF0A72-9AD7-4DB5-AA4E-442E03595265}"/>
                  </a:ext>
                </a:extLst>
              </p14:cNvPr>
              <p14:cNvContentPartPr/>
              <p14:nvPr/>
            </p14:nvContentPartPr>
            <p14:xfrm>
              <a:off x="863640" y="2381760"/>
              <a:ext cx="11136240" cy="3417120"/>
            </p14:xfrm>
          </p:contentPart>
        </mc:Choice>
        <mc:Fallback xmlns="">
          <p:pic>
            <p:nvPicPr>
              <p:cNvPr id="5" name="Ink 4">
                <a:extLst>
                  <a:ext uri="{FF2B5EF4-FFF2-40B4-BE49-F238E27FC236}">
                    <a16:creationId xmlns:a16="http://schemas.microsoft.com/office/drawing/2014/main" id="{D3BF0A72-9AD7-4DB5-AA4E-442E03595265}"/>
                  </a:ext>
                </a:extLst>
              </p:cNvPr>
              <p:cNvPicPr/>
              <p:nvPr/>
            </p:nvPicPr>
            <p:blipFill>
              <a:blip r:embed="rId8"/>
              <a:stretch>
                <a:fillRect/>
              </a:stretch>
            </p:blipFill>
            <p:spPr>
              <a:xfrm>
                <a:off x="854280" y="2372400"/>
                <a:ext cx="11154960" cy="3435840"/>
              </a:xfrm>
              <a:prstGeom prst="rect">
                <a:avLst/>
              </a:prstGeom>
            </p:spPr>
          </p:pic>
        </mc:Fallback>
      </mc:AlternateContent>
    </p:spTree>
    <p:extLst>
      <p:ext uri="{BB962C8B-B14F-4D97-AF65-F5344CB8AC3E}">
        <p14:creationId xmlns:p14="http://schemas.microsoft.com/office/powerpoint/2010/main" val="4257176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54C75C-49C7-4B80-AC55-AD0F2F474A61}"/>
              </a:ext>
            </a:extLst>
          </p:cNvPr>
          <p:cNvSpPr>
            <a:spLocks noGrp="1"/>
          </p:cNvSpPr>
          <p:nvPr>
            <p:ph type="title"/>
          </p:nvPr>
        </p:nvSpPr>
        <p:spPr>
          <a:xfrm>
            <a:off x="259117" y="149442"/>
            <a:ext cx="10647582" cy="1007329"/>
          </a:xfrm>
        </p:spPr>
        <p:txBody>
          <a:bodyPr>
            <a:normAutofit fontScale="90000"/>
          </a:bodyPr>
          <a:lstStyle/>
          <a:p>
            <a:pPr algn="l"/>
            <a:r>
              <a:rPr lang="en-IN" sz="4800" b="1" dirty="0">
                <a:solidFill>
                  <a:schemeClr val="bg1"/>
                </a:solidFill>
                <a:effectLst/>
                <a:latin typeface="Calibri" panose="020F0502020204030204" pitchFamily="34" charset="0"/>
                <a:cs typeface="Kartika" panose="02020503030404060203" pitchFamily="18" charset="0"/>
              </a:rPr>
              <a:t>POLYGON CLIPPING</a:t>
            </a:r>
            <a:endParaRPr lang="en-IN" sz="4800" dirty="0"/>
          </a:p>
        </p:txBody>
      </p:sp>
      <p:sp>
        <p:nvSpPr>
          <p:cNvPr id="3" name="Content Placeholder 2">
            <a:extLst>
              <a:ext uri="{FF2B5EF4-FFF2-40B4-BE49-F238E27FC236}">
                <a16:creationId xmlns:a16="http://schemas.microsoft.com/office/drawing/2014/main" xmlns="" id="{DACCF166-293B-49B7-A40F-524EECCD15A1}"/>
              </a:ext>
            </a:extLst>
          </p:cNvPr>
          <p:cNvSpPr>
            <a:spLocks noGrp="1"/>
          </p:cNvSpPr>
          <p:nvPr>
            <p:ph idx="1"/>
          </p:nvPr>
        </p:nvSpPr>
        <p:spPr>
          <a:xfrm>
            <a:off x="259117" y="1377108"/>
            <a:ext cx="11760285" cy="5331450"/>
          </a:xfrm>
        </p:spPr>
        <p:txBody>
          <a:bodyPr>
            <a:normAutofit/>
          </a:bodyPr>
          <a:lstStyle/>
          <a:p>
            <a:pPr algn="l">
              <a:buClrTx/>
            </a:pPr>
            <a:r>
              <a:rPr lang="en-US" sz="2800" b="0" i="0" u="none" strike="noStrike" baseline="0" dirty="0">
                <a:solidFill>
                  <a:schemeClr val="bg1"/>
                </a:solidFill>
                <a:latin typeface="Calibri" panose="020F0502020204030204" pitchFamily="34" charset="0"/>
                <a:cs typeface="Calibri" panose="020F0502020204030204" pitchFamily="34" charset="0"/>
              </a:rPr>
              <a:t>What we really want to display is a bounded area after clipping. </a:t>
            </a:r>
          </a:p>
          <a:p>
            <a:pPr algn="l">
              <a:buClrTx/>
            </a:pPr>
            <a:r>
              <a:rPr lang="en-US" sz="2800" b="0" i="0" u="none" strike="noStrike" baseline="0" dirty="0">
                <a:solidFill>
                  <a:schemeClr val="bg1"/>
                </a:solidFill>
                <a:latin typeface="Calibri" panose="020F0502020204030204" pitchFamily="34" charset="0"/>
                <a:cs typeface="Calibri" panose="020F0502020204030204" pitchFamily="34" charset="0"/>
              </a:rPr>
              <a:t>For polygon clipping, we require an algorithm that will generate one or more closed areas that are then scan converted for the appropriate area fill. </a:t>
            </a:r>
          </a:p>
          <a:p>
            <a:pPr algn="l">
              <a:buClrTx/>
            </a:pPr>
            <a:r>
              <a:rPr lang="en-US" sz="2800" b="0" i="0" u="none" strike="noStrike" baseline="0" dirty="0">
                <a:solidFill>
                  <a:schemeClr val="bg1"/>
                </a:solidFill>
                <a:latin typeface="Calibri" panose="020F0502020204030204" pitchFamily="34" charset="0"/>
                <a:cs typeface="Calibri" panose="020F0502020204030204" pitchFamily="34" charset="0"/>
              </a:rPr>
              <a:t>The output of a polygon clipper should </a:t>
            </a:r>
          </a:p>
          <a:p>
            <a:pPr marL="0" indent="0" algn="l">
              <a:buClrTx/>
              <a:buNone/>
            </a:pPr>
            <a:r>
              <a:rPr lang="en-US" sz="2800" dirty="0">
                <a:solidFill>
                  <a:schemeClr val="bg1"/>
                </a:solidFill>
                <a:latin typeface="Calibri" panose="020F0502020204030204" pitchFamily="34" charset="0"/>
                <a:cs typeface="Calibri" panose="020F0502020204030204" pitchFamily="34" charset="0"/>
              </a:rPr>
              <a:t>   </a:t>
            </a:r>
            <a:r>
              <a:rPr lang="en-US" sz="2800" b="0" i="0" u="none" strike="noStrike" baseline="0" dirty="0">
                <a:solidFill>
                  <a:schemeClr val="bg1"/>
                </a:solidFill>
                <a:latin typeface="Calibri" panose="020F0502020204030204" pitchFamily="34" charset="0"/>
                <a:cs typeface="Calibri" panose="020F0502020204030204" pitchFamily="34" charset="0"/>
              </a:rPr>
              <a:t>be a sequence of vertices that defines</a:t>
            </a:r>
          </a:p>
          <a:p>
            <a:pPr marL="0" indent="0" algn="l">
              <a:buClrTx/>
              <a:buNone/>
            </a:pPr>
            <a:r>
              <a:rPr lang="en-US" sz="2800" dirty="0">
                <a:solidFill>
                  <a:schemeClr val="bg1"/>
                </a:solidFill>
                <a:latin typeface="Calibri" panose="020F0502020204030204" pitchFamily="34" charset="0"/>
                <a:cs typeface="Calibri" panose="020F0502020204030204" pitchFamily="34" charset="0"/>
              </a:rPr>
              <a:t>   </a:t>
            </a:r>
            <a:r>
              <a:rPr lang="en-US" sz="2800" b="0" i="0" u="none" strike="noStrike" baseline="0" dirty="0">
                <a:solidFill>
                  <a:schemeClr val="bg1"/>
                </a:solidFill>
                <a:latin typeface="Calibri" panose="020F0502020204030204" pitchFamily="34" charset="0"/>
                <a:cs typeface="Calibri" panose="020F0502020204030204" pitchFamily="34" charset="0"/>
              </a:rPr>
              <a:t> the clipped polygon boundaries.</a:t>
            </a:r>
            <a:endParaRPr lang="en-IN" sz="2800" dirty="0">
              <a:solidFill>
                <a:schemeClr val="bg1"/>
              </a:solidFill>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xmlns="" id="{271A83BE-A5D9-4445-AC4A-FDE120B7AC5E}"/>
              </a:ext>
            </a:extLst>
          </p:cNvPr>
          <p:cNvPicPr>
            <a:picLocks noChangeAspect="1"/>
          </p:cNvPicPr>
          <p:nvPr/>
        </p:nvPicPr>
        <p:blipFill>
          <a:blip r:embed="rId2"/>
          <a:stretch>
            <a:fillRect/>
          </a:stretch>
        </p:blipFill>
        <p:spPr>
          <a:xfrm>
            <a:off x="6403554" y="2869322"/>
            <a:ext cx="5175174" cy="3473554"/>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xmlns="" id="{07D533A6-1D88-4F4A-89D5-9F9139085A2D}"/>
                  </a:ext>
                </a:extLst>
              </p14:cNvPr>
              <p14:cNvContentPartPr/>
              <p14:nvPr/>
            </p14:nvContentPartPr>
            <p14:xfrm>
              <a:off x="668520" y="2184840"/>
              <a:ext cx="10701000" cy="3138120"/>
            </p14:xfrm>
          </p:contentPart>
        </mc:Choice>
        <mc:Fallback xmlns="">
          <p:pic>
            <p:nvPicPr>
              <p:cNvPr id="6" name="Ink 5">
                <a:extLst>
                  <a:ext uri="{FF2B5EF4-FFF2-40B4-BE49-F238E27FC236}">
                    <a16:creationId xmlns:a16="http://schemas.microsoft.com/office/drawing/2014/main" id="{07D533A6-1D88-4F4A-89D5-9F9139085A2D}"/>
                  </a:ext>
                </a:extLst>
              </p:cNvPr>
              <p:cNvPicPr/>
              <p:nvPr/>
            </p:nvPicPr>
            <p:blipFill>
              <a:blip r:embed="rId4"/>
              <a:stretch>
                <a:fillRect/>
              </a:stretch>
            </p:blipFill>
            <p:spPr>
              <a:xfrm>
                <a:off x="659160" y="2175480"/>
                <a:ext cx="10719720" cy="3156840"/>
              </a:xfrm>
              <a:prstGeom prst="rect">
                <a:avLst/>
              </a:prstGeom>
            </p:spPr>
          </p:pic>
        </mc:Fallback>
      </mc:AlternateContent>
    </p:spTree>
    <p:extLst>
      <p:ext uri="{BB962C8B-B14F-4D97-AF65-F5344CB8AC3E}">
        <p14:creationId xmlns:p14="http://schemas.microsoft.com/office/powerpoint/2010/main" val="3258923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BE4D7-5FF6-400F-9AA7-6A7F8712CA25}"/>
              </a:ext>
            </a:extLst>
          </p:cNvPr>
          <p:cNvSpPr>
            <a:spLocks noGrp="1"/>
          </p:cNvSpPr>
          <p:nvPr>
            <p:ph type="title"/>
          </p:nvPr>
        </p:nvSpPr>
        <p:spPr>
          <a:xfrm>
            <a:off x="0" y="66181"/>
            <a:ext cx="12192000" cy="919194"/>
          </a:xfrm>
        </p:spPr>
        <p:txBody>
          <a:bodyPr>
            <a:noAutofit/>
          </a:bodyPr>
          <a:lstStyle/>
          <a:p>
            <a:pPr algn="l"/>
            <a:r>
              <a:rPr lang="en-IN" sz="3600" b="0" i="0" u="none" strike="noStrike" baseline="0" dirty="0">
                <a:solidFill>
                  <a:schemeClr val="bg1"/>
                </a:solidFill>
                <a:latin typeface="Arial" panose="020B0604020202020204" pitchFamily="34" charset="0"/>
              </a:rPr>
              <a:t>Sutherland-</a:t>
            </a:r>
            <a:r>
              <a:rPr lang="en-IN" sz="3600" b="0" i="0" u="none" strike="noStrike" baseline="0" dirty="0" err="1">
                <a:solidFill>
                  <a:schemeClr val="bg1"/>
                </a:solidFill>
                <a:latin typeface="Arial" panose="020B0604020202020204" pitchFamily="34" charset="0"/>
              </a:rPr>
              <a:t>Hodgeman</a:t>
            </a:r>
            <a:r>
              <a:rPr lang="en-IN" sz="3600" b="0" i="0" u="none" strike="noStrike" baseline="0" dirty="0">
                <a:solidFill>
                  <a:schemeClr val="bg1"/>
                </a:solidFill>
                <a:latin typeface="Arial" panose="020B0604020202020204" pitchFamily="34" charset="0"/>
              </a:rPr>
              <a:t> polygon Clipping</a:t>
            </a:r>
            <a:endParaRPr lang="en-IN" sz="3600" dirty="0">
              <a:solidFill>
                <a:schemeClr val="bg1"/>
              </a:solidFill>
            </a:endParaRPr>
          </a:p>
        </p:txBody>
      </p:sp>
      <p:sp>
        <p:nvSpPr>
          <p:cNvPr id="3" name="Content Placeholder 2">
            <a:extLst>
              <a:ext uri="{FF2B5EF4-FFF2-40B4-BE49-F238E27FC236}">
                <a16:creationId xmlns:a16="http://schemas.microsoft.com/office/drawing/2014/main" xmlns="" id="{10A512ED-52FD-470A-83FD-88FC392895AF}"/>
              </a:ext>
            </a:extLst>
          </p:cNvPr>
          <p:cNvSpPr>
            <a:spLocks noGrp="1"/>
          </p:cNvSpPr>
          <p:nvPr>
            <p:ph idx="1"/>
          </p:nvPr>
        </p:nvSpPr>
        <p:spPr>
          <a:xfrm>
            <a:off x="293782" y="1123720"/>
            <a:ext cx="11898218" cy="5894025"/>
          </a:xfrm>
        </p:spPr>
        <p:txBody>
          <a:bodyPr>
            <a:normAutofit/>
          </a:bodyPr>
          <a:lstStyle/>
          <a:p>
            <a:pPr algn="just">
              <a:buClrTx/>
            </a:pPr>
            <a:r>
              <a:rPr lang="en-US" sz="2400" dirty="0">
                <a:solidFill>
                  <a:schemeClr val="bg1"/>
                </a:solidFill>
                <a:latin typeface="Calibri" panose="020F0502020204030204" pitchFamily="34" charset="0"/>
                <a:cs typeface="Calibri" panose="020F0502020204030204" pitchFamily="34" charset="0"/>
              </a:rPr>
              <a:t>A P</a:t>
            </a:r>
            <a:r>
              <a:rPr lang="en-US" sz="2400" b="0" i="0" u="none" strike="noStrike" baseline="0" dirty="0">
                <a:solidFill>
                  <a:schemeClr val="bg1"/>
                </a:solidFill>
                <a:latin typeface="Calibri" panose="020F0502020204030204" pitchFamily="34" charset="0"/>
                <a:cs typeface="Calibri" panose="020F0502020204030204" pitchFamily="34" charset="0"/>
              </a:rPr>
              <a:t>olygon can be clipped by processing the polygon boundary as a whole against each window edge. </a:t>
            </a:r>
          </a:p>
          <a:p>
            <a:pPr algn="just">
              <a:buClrTx/>
            </a:pPr>
            <a:r>
              <a:rPr lang="en-US" sz="2400" b="0" i="0" u="none" strike="noStrike" baseline="0" dirty="0">
                <a:solidFill>
                  <a:schemeClr val="bg1"/>
                </a:solidFill>
                <a:latin typeface="Calibri" panose="020F0502020204030204" pitchFamily="34" charset="0"/>
                <a:cs typeface="Calibri" panose="020F0502020204030204" pitchFamily="34" charset="0"/>
              </a:rPr>
              <a:t>This could be accomplished by processing all polygon vertices against each clip rectangle boundary in turn. </a:t>
            </a:r>
          </a:p>
          <a:p>
            <a:pPr algn="just">
              <a:buClrTx/>
            </a:pPr>
            <a:r>
              <a:rPr lang="en-US" sz="2400" b="0" i="0" u="none" strike="noStrike" baseline="0" dirty="0">
                <a:solidFill>
                  <a:schemeClr val="bg1"/>
                </a:solidFill>
                <a:latin typeface="Calibri" panose="020F0502020204030204" pitchFamily="34" charset="0"/>
                <a:cs typeface="Calibri" panose="020F0502020204030204" pitchFamily="34" charset="0"/>
              </a:rPr>
              <a:t>Beginning with the initial set of polygon vertices, we could first clip the polygon against the left rectangle boundary to produce a new sequence of vertices. The new set of vertices could then </a:t>
            </a:r>
            <a:r>
              <a:rPr lang="en-US" sz="2400" dirty="0">
                <a:solidFill>
                  <a:schemeClr val="bg1"/>
                </a:solidFill>
                <a:latin typeface="Calibri" panose="020F0502020204030204" pitchFamily="34" charset="0"/>
                <a:cs typeface="Calibri" panose="020F0502020204030204" pitchFamily="34" charset="0"/>
              </a:rPr>
              <a:t>be </a:t>
            </a:r>
            <a:r>
              <a:rPr lang="en-US" sz="2400" b="0" i="0" u="none" strike="noStrike" baseline="0" dirty="0">
                <a:solidFill>
                  <a:schemeClr val="bg1"/>
                </a:solidFill>
                <a:latin typeface="Calibri" panose="020F0502020204030204" pitchFamily="34" charset="0"/>
                <a:cs typeface="Calibri" panose="020F0502020204030204" pitchFamily="34" charset="0"/>
              </a:rPr>
              <a:t>successively passed to a right boundary clipper, a bottom boundary clipper, and a top boundary clipper. At each step, a new sequence of output vertices is generated and passed to the next window boundary </a:t>
            </a:r>
            <a:r>
              <a:rPr lang="en-IN" sz="2400" b="0" i="0" u="none" strike="noStrike" baseline="0" dirty="0">
                <a:solidFill>
                  <a:schemeClr val="bg1"/>
                </a:solidFill>
                <a:latin typeface="Calibri" panose="020F0502020204030204" pitchFamily="34" charset="0"/>
                <a:cs typeface="Calibri" panose="020F0502020204030204" pitchFamily="34" charset="0"/>
              </a:rPr>
              <a:t>clipper.</a:t>
            </a:r>
            <a:endParaRPr lang="en-IN" sz="2400" dirty="0">
              <a:solidFill>
                <a:schemeClr val="bg1"/>
              </a:solidFill>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xmlns="" id="{19D4A33C-5BAC-4AC2-88C4-DC914600E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419321" y="4808301"/>
            <a:ext cx="8211956" cy="2068197"/>
          </a:xfrm>
          <a:prstGeom prst="rect">
            <a:avLst/>
          </a:prstGeom>
          <a:noFill/>
          <a:ln>
            <a:noFill/>
          </a:ln>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xmlns="" id="{2496E33F-9B85-44E8-A65C-22037F691F2E}"/>
                  </a:ext>
                </a:extLst>
              </p14:cNvPr>
              <p14:cNvContentPartPr/>
              <p14:nvPr/>
            </p14:nvContentPartPr>
            <p14:xfrm>
              <a:off x="691200" y="1380240"/>
              <a:ext cx="11474640" cy="5079600"/>
            </p14:xfrm>
          </p:contentPart>
        </mc:Choice>
        <mc:Fallback xmlns="">
          <p:pic>
            <p:nvPicPr>
              <p:cNvPr id="6" name="Ink 5">
                <a:extLst>
                  <a:ext uri="{FF2B5EF4-FFF2-40B4-BE49-F238E27FC236}">
                    <a16:creationId xmlns:a16="http://schemas.microsoft.com/office/drawing/2014/main" id="{2496E33F-9B85-44E8-A65C-22037F691F2E}"/>
                  </a:ext>
                </a:extLst>
              </p:cNvPr>
              <p:cNvPicPr/>
              <p:nvPr/>
            </p:nvPicPr>
            <p:blipFill>
              <a:blip r:embed="rId4"/>
              <a:stretch>
                <a:fillRect/>
              </a:stretch>
            </p:blipFill>
            <p:spPr>
              <a:xfrm>
                <a:off x="681840" y="1370880"/>
                <a:ext cx="11493360" cy="5098320"/>
              </a:xfrm>
              <a:prstGeom prst="rect">
                <a:avLst/>
              </a:prstGeom>
            </p:spPr>
          </p:pic>
        </mc:Fallback>
      </mc:AlternateContent>
    </p:spTree>
    <p:extLst>
      <p:ext uri="{BB962C8B-B14F-4D97-AF65-F5344CB8AC3E}">
        <p14:creationId xmlns:p14="http://schemas.microsoft.com/office/powerpoint/2010/main" val="414880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948EF24-1EE2-4CB3-A807-13A5E3DE69A4}"/>
              </a:ext>
            </a:extLst>
          </p:cNvPr>
          <p:cNvSpPr>
            <a:spLocks noGrp="1"/>
          </p:cNvSpPr>
          <p:nvPr>
            <p:ph idx="1"/>
          </p:nvPr>
        </p:nvSpPr>
        <p:spPr>
          <a:xfrm>
            <a:off x="121187" y="1233889"/>
            <a:ext cx="11788048" cy="5624111"/>
          </a:xfrm>
        </p:spPr>
        <p:txBody>
          <a:bodyPr>
            <a:noAutofit/>
          </a:bodyPr>
          <a:lstStyle/>
          <a:p>
            <a:pPr algn="l"/>
            <a:r>
              <a:rPr lang="en-US" sz="2400" b="0" i="0" u="none" strike="noStrike" baseline="0" dirty="0">
                <a:solidFill>
                  <a:schemeClr val="bg1"/>
                </a:solidFill>
                <a:latin typeface="Calibri" panose="020F0502020204030204" pitchFamily="34" charset="0"/>
                <a:cs typeface="Calibri" panose="020F0502020204030204" pitchFamily="34" charset="0"/>
              </a:rPr>
              <a:t>There are four possible cases when processing vertices in sequence around the perimeter of a polygon. As each pair of adjacent polygon vertices is passed to a window boundary clipper, we make the following tests:</a:t>
            </a:r>
          </a:p>
          <a:p>
            <a:pPr algn="l"/>
            <a:r>
              <a:rPr lang="en-US" sz="2400" b="1" i="0" u="none" strike="noStrike" baseline="0" dirty="0">
                <a:solidFill>
                  <a:schemeClr val="bg1"/>
                </a:solidFill>
                <a:latin typeface="Calibri" panose="020F0502020204030204" pitchFamily="34" charset="0"/>
                <a:cs typeface="Calibri" panose="020F0502020204030204" pitchFamily="34" charset="0"/>
              </a:rPr>
              <a:t>(1) </a:t>
            </a:r>
            <a:r>
              <a:rPr lang="en-US" sz="2400" b="0" i="0" u="none" strike="noStrike" baseline="0" dirty="0">
                <a:solidFill>
                  <a:schemeClr val="bg1"/>
                </a:solidFill>
                <a:latin typeface="Calibri" panose="020F0502020204030204" pitchFamily="34" charset="0"/>
                <a:cs typeface="Calibri" panose="020F0502020204030204" pitchFamily="34" charset="0"/>
              </a:rPr>
              <a:t>If the first vertex is outside the window boundary and the second vertex is inside, both the intersection point of the polygon edge with the window boundary and the second vertex are added to the output vertex list. </a:t>
            </a:r>
          </a:p>
          <a:p>
            <a:pPr algn="l"/>
            <a:r>
              <a:rPr lang="en-US" sz="2400" b="0" i="1" u="none" strike="noStrike" baseline="0" dirty="0">
                <a:solidFill>
                  <a:schemeClr val="bg1"/>
                </a:solidFill>
                <a:latin typeface="Calibri" panose="020F0502020204030204" pitchFamily="34" charset="0"/>
                <a:cs typeface="Calibri" panose="020F0502020204030204" pitchFamily="34" charset="0"/>
              </a:rPr>
              <a:t>(2) </a:t>
            </a:r>
            <a:r>
              <a:rPr lang="en-US" sz="2400" b="0" i="0" u="none" strike="noStrike" baseline="0" dirty="0">
                <a:solidFill>
                  <a:schemeClr val="bg1"/>
                </a:solidFill>
                <a:latin typeface="Calibri" panose="020F0502020204030204" pitchFamily="34" charset="0"/>
                <a:cs typeface="Calibri" panose="020F0502020204030204" pitchFamily="34" charset="0"/>
              </a:rPr>
              <a:t>If both input vertices are inside the window boundary, only the second vertex is added to the output vertex list. </a:t>
            </a:r>
          </a:p>
          <a:p>
            <a:pPr algn="l"/>
            <a:r>
              <a:rPr lang="en-US" sz="2400" b="1" i="0" u="none" strike="noStrike" baseline="0" dirty="0">
                <a:solidFill>
                  <a:schemeClr val="bg1"/>
                </a:solidFill>
                <a:latin typeface="Calibri" panose="020F0502020204030204" pitchFamily="34" charset="0"/>
                <a:cs typeface="Calibri" panose="020F0502020204030204" pitchFamily="34" charset="0"/>
              </a:rPr>
              <a:t>(3) </a:t>
            </a:r>
            <a:r>
              <a:rPr lang="en-US" sz="2400" b="0" i="0" u="none" strike="noStrike" baseline="0" dirty="0" err="1">
                <a:solidFill>
                  <a:schemeClr val="bg1"/>
                </a:solidFill>
                <a:latin typeface="Calibri" panose="020F0502020204030204" pitchFamily="34" charset="0"/>
                <a:cs typeface="Calibri" panose="020F0502020204030204" pitchFamily="34" charset="0"/>
              </a:rPr>
              <a:t>lf</a:t>
            </a:r>
            <a:r>
              <a:rPr lang="en-US" sz="2400" b="0" i="0" u="none" strike="noStrike" baseline="0" dirty="0">
                <a:solidFill>
                  <a:schemeClr val="bg1"/>
                </a:solidFill>
                <a:latin typeface="Calibri" panose="020F0502020204030204" pitchFamily="34" charset="0"/>
                <a:cs typeface="Calibri" panose="020F0502020204030204" pitchFamily="34" charset="0"/>
              </a:rPr>
              <a:t> the first vertex is inside the window boundary and the second vertex is outside, only</a:t>
            </a:r>
          </a:p>
          <a:p>
            <a:pPr algn="l"/>
            <a:r>
              <a:rPr lang="en-US" sz="2400" b="0" i="0" u="none" strike="noStrike" baseline="0" dirty="0">
                <a:solidFill>
                  <a:schemeClr val="bg1"/>
                </a:solidFill>
                <a:latin typeface="Calibri" panose="020F0502020204030204" pitchFamily="34" charset="0"/>
                <a:cs typeface="Calibri" panose="020F0502020204030204" pitchFamily="34" charset="0"/>
              </a:rPr>
              <a:t>the edge intersection with the window boundary is added to the output vertex list. </a:t>
            </a:r>
          </a:p>
          <a:p>
            <a:pPr algn="l"/>
            <a:r>
              <a:rPr lang="en-US" sz="2400" b="1" i="0" u="none" strike="noStrike" baseline="0" dirty="0">
                <a:solidFill>
                  <a:schemeClr val="bg1"/>
                </a:solidFill>
                <a:latin typeface="Calibri" panose="020F0502020204030204" pitchFamily="34" charset="0"/>
                <a:cs typeface="Calibri" panose="020F0502020204030204" pitchFamily="34" charset="0"/>
              </a:rPr>
              <a:t>(4) </a:t>
            </a:r>
            <a:r>
              <a:rPr lang="en-US" sz="2400" b="0" i="0" u="none" strike="noStrike" baseline="0" dirty="0">
                <a:solidFill>
                  <a:schemeClr val="bg1"/>
                </a:solidFill>
                <a:latin typeface="Calibri" panose="020F0502020204030204" pitchFamily="34" charset="0"/>
                <a:cs typeface="Calibri" panose="020F0502020204030204" pitchFamily="34" charset="0"/>
              </a:rPr>
              <a:t>If both input vertices are outside the window boundary, nothing is added </a:t>
            </a:r>
            <a:r>
              <a:rPr lang="en-IN" sz="2400" b="0" i="0" u="none" strike="noStrike" baseline="0" dirty="0">
                <a:solidFill>
                  <a:schemeClr val="bg1"/>
                </a:solidFill>
                <a:latin typeface="Calibri" panose="020F0502020204030204" pitchFamily="34" charset="0"/>
                <a:cs typeface="Calibri" panose="020F0502020204030204" pitchFamily="34" charset="0"/>
              </a:rPr>
              <a:t>to the output list.</a:t>
            </a:r>
            <a:endParaRPr lang="en-IN" sz="2400" dirty="0">
              <a:solidFill>
                <a:schemeClr val="bg1"/>
              </a:solidFill>
              <a:latin typeface="Calibri" panose="020F0502020204030204" pitchFamily="34" charset="0"/>
              <a:cs typeface="Calibri" panose="020F0502020204030204" pitchFamily="34" charset="0"/>
            </a:endParaRPr>
          </a:p>
        </p:txBody>
      </p:sp>
      <p:sp>
        <p:nvSpPr>
          <p:cNvPr id="4" name="Title 1">
            <a:extLst>
              <a:ext uri="{FF2B5EF4-FFF2-40B4-BE49-F238E27FC236}">
                <a16:creationId xmlns:a16="http://schemas.microsoft.com/office/drawing/2014/main" xmlns="" id="{C526F0D6-15A9-467B-802B-0CB387CD824D}"/>
              </a:ext>
            </a:extLst>
          </p:cNvPr>
          <p:cNvSpPr txBox="1">
            <a:spLocks/>
          </p:cNvSpPr>
          <p:nvPr/>
        </p:nvSpPr>
        <p:spPr bwMode="black">
          <a:xfrm>
            <a:off x="0" y="66181"/>
            <a:ext cx="12192000" cy="919194"/>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algn="l"/>
            <a:r>
              <a:rPr lang="en-IN" sz="3600">
                <a:solidFill>
                  <a:schemeClr val="bg1"/>
                </a:solidFill>
                <a:latin typeface="Arial" panose="020B0604020202020204" pitchFamily="34" charset="0"/>
              </a:rPr>
              <a:t>Sutherland-Hodgeman polygon Clipping</a:t>
            </a:r>
            <a:endParaRPr lang="en-IN" sz="3600" dirty="0">
              <a:solidFill>
                <a:schemeClr val="bg1"/>
              </a:solidFill>
            </a:endParaRP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xmlns="" id="{6771DE37-C6E5-4AEA-B856-399E1B4B5EEC}"/>
                  </a:ext>
                </a:extLst>
              </p14:cNvPr>
              <p14:cNvContentPartPr/>
              <p14:nvPr/>
            </p14:nvContentPartPr>
            <p14:xfrm>
              <a:off x="381960" y="1659960"/>
              <a:ext cx="10458720" cy="4244400"/>
            </p14:xfrm>
          </p:contentPart>
        </mc:Choice>
        <mc:Fallback xmlns="">
          <p:pic>
            <p:nvPicPr>
              <p:cNvPr id="2" name="Ink 1">
                <a:extLst>
                  <a:ext uri="{FF2B5EF4-FFF2-40B4-BE49-F238E27FC236}">
                    <a16:creationId xmlns:a16="http://schemas.microsoft.com/office/drawing/2014/main" id="{6771DE37-C6E5-4AEA-B856-399E1B4B5EEC}"/>
                  </a:ext>
                </a:extLst>
              </p:cNvPr>
              <p:cNvPicPr/>
              <p:nvPr/>
            </p:nvPicPr>
            <p:blipFill>
              <a:blip r:embed="rId3"/>
              <a:stretch>
                <a:fillRect/>
              </a:stretch>
            </p:blipFill>
            <p:spPr>
              <a:xfrm>
                <a:off x="372600" y="1650600"/>
                <a:ext cx="10477440" cy="4263120"/>
              </a:xfrm>
              <a:prstGeom prst="rect">
                <a:avLst/>
              </a:prstGeom>
            </p:spPr>
          </p:pic>
        </mc:Fallback>
      </mc:AlternateContent>
    </p:spTree>
    <p:extLst>
      <p:ext uri="{BB962C8B-B14F-4D97-AF65-F5344CB8AC3E}">
        <p14:creationId xmlns:p14="http://schemas.microsoft.com/office/powerpoint/2010/main" val="3950201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xmlns="" id="{7E6D75FA-69BA-4646-B184-30B064816BE0}"/>
              </a:ext>
            </a:extLst>
          </p:cNvPr>
          <p:cNvPicPr>
            <a:picLocks noGrp="1" noChangeAspect="1"/>
          </p:cNvPicPr>
          <p:nvPr>
            <p:ph idx="1"/>
          </p:nvPr>
        </p:nvPicPr>
        <p:blipFill>
          <a:blip r:embed="rId2"/>
          <a:stretch>
            <a:fillRect/>
          </a:stretch>
        </p:blipFill>
        <p:spPr>
          <a:xfrm>
            <a:off x="423672" y="2428632"/>
            <a:ext cx="11110989" cy="3699454"/>
          </a:xfrm>
          <a:prstGeom prst="rect">
            <a:avLst/>
          </a:prstGeom>
        </p:spPr>
      </p:pic>
      <p:sp>
        <p:nvSpPr>
          <p:cNvPr id="6" name="Title 1">
            <a:extLst>
              <a:ext uri="{FF2B5EF4-FFF2-40B4-BE49-F238E27FC236}">
                <a16:creationId xmlns:a16="http://schemas.microsoft.com/office/drawing/2014/main" xmlns="" id="{C39ED345-16AC-402F-81FF-B22D4F2004EF}"/>
              </a:ext>
            </a:extLst>
          </p:cNvPr>
          <p:cNvSpPr txBox="1">
            <a:spLocks/>
          </p:cNvSpPr>
          <p:nvPr/>
        </p:nvSpPr>
        <p:spPr bwMode="black">
          <a:xfrm>
            <a:off x="0" y="66181"/>
            <a:ext cx="12192000" cy="919194"/>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algn="l"/>
            <a:r>
              <a:rPr lang="en-IN" sz="3600" dirty="0">
                <a:solidFill>
                  <a:schemeClr val="bg1"/>
                </a:solidFill>
                <a:latin typeface="Arial" panose="020B0604020202020204" pitchFamily="34" charset="0"/>
              </a:rPr>
              <a:t>Sutherland-</a:t>
            </a:r>
            <a:r>
              <a:rPr lang="en-IN" sz="3600" dirty="0" err="1">
                <a:solidFill>
                  <a:schemeClr val="bg1"/>
                </a:solidFill>
                <a:latin typeface="Arial" panose="020B0604020202020204" pitchFamily="34" charset="0"/>
              </a:rPr>
              <a:t>Hodgeman</a:t>
            </a:r>
            <a:r>
              <a:rPr lang="en-IN" sz="3600" dirty="0">
                <a:solidFill>
                  <a:schemeClr val="bg1"/>
                </a:solidFill>
                <a:latin typeface="Arial" panose="020B0604020202020204" pitchFamily="34" charset="0"/>
              </a:rPr>
              <a:t> polygon Clipping</a:t>
            </a:r>
            <a:endParaRPr lang="en-IN" sz="3600" dirty="0">
              <a:solidFill>
                <a:schemeClr val="bg1"/>
              </a:solidFill>
            </a:endParaRP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xmlns="" id="{B4A9AEE7-2E11-4840-A975-77D1D15D1257}"/>
                  </a:ext>
                </a:extLst>
              </p14:cNvPr>
              <p14:cNvContentPartPr/>
              <p14:nvPr/>
            </p14:nvContentPartPr>
            <p14:xfrm>
              <a:off x="731520" y="3539520"/>
              <a:ext cx="8668080" cy="2459880"/>
            </p14:xfrm>
          </p:contentPart>
        </mc:Choice>
        <mc:Fallback xmlns="">
          <p:pic>
            <p:nvPicPr>
              <p:cNvPr id="2" name="Ink 1">
                <a:extLst>
                  <a:ext uri="{FF2B5EF4-FFF2-40B4-BE49-F238E27FC236}">
                    <a16:creationId xmlns:a16="http://schemas.microsoft.com/office/drawing/2014/main" id="{B4A9AEE7-2E11-4840-A975-77D1D15D1257}"/>
                  </a:ext>
                </a:extLst>
              </p:cNvPr>
              <p:cNvPicPr/>
              <p:nvPr/>
            </p:nvPicPr>
            <p:blipFill>
              <a:blip r:embed="rId4"/>
              <a:stretch>
                <a:fillRect/>
              </a:stretch>
            </p:blipFill>
            <p:spPr>
              <a:xfrm>
                <a:off x="722160" y="3530160"/>
                <a:ext cx="8686800" cy="2478600"/>
              </a:xfrm>
              <a:prstGeom prst="rect">
                <a:avLst/>
              </a:prstGeom>
            </p:spPr>
          </p:pic>
        </mc:Fallback>
      </mc:AlternateContent>
    </p:spTree>
    <p:extLst>
      <p:ext uri="{BB962C8B-B14F-4D97-AF65-F5344CB8AC3E}">
        <p14:creationId xmlns:p14="http://schemas.microsoft.com/office/powerpoint/2010/main" val="146263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xmlns="" id="{492F0402-31F3-41F7-8A30-08097283E91C}"/>
              </a:ext>
            </a:extLst>
          </p:cNvPr>
          <p:cNvPicPr>
            <a:picLocks noGrp="1" noChangeAspect="1"/>
          </p:cNvPicPr>
          <p:nvPr>
            <p:ph idx="1"/>
          </p:nvPr>
        </p:nvPicPr>
        <p:blipFill>
          <a:blip r:embed="rId2"/>
          <a:stretch>
            <a:fillRect/>
          </a:stretch>
        </p:blipFill>
        <p:spPr>
          <a:xfrm>
            <a:off x="90072" y="118407"/>
            <a:ext cx="9494603" cy="4460208"/>
          </a:xfrm>
          <a:prstGeom prst="rect">
            <a:avLst/>
          </a:prstGeom>
        </p:spPr>
      </p:pic>
      <p:pic>
        <p:nvPicPr>
          <p:cNvPr id="5" name="Picture 4">
            <a:extLst>
              <a:ext uri="{FF2B5EF4-FFF2-40B4-BE49-F238E27FC236}">
                <a16:creationId xmlns:a16="http://schemas.microsoft.com/office/drawing/2014/main" xmlns="" id="{1813D87C-81B9-4856-8FEC-177ABDE90F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90072" y="4726923"/>
            <a:ext cx="11103065" cy="1974443"/>
          </a:xfrm>
          <a:prstGeom prst="rect">
            <a:avLst/>
          </a:prstGeom>
          <a:noFill/>
          <a:ln>
            <a:noFill/>
          </a:ln>
        </p:spPr>
      </p:pic>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xmlns="" id="{3B61B1BE-5C8C-4CA7-82A9-50CC268D57F2}"/>
                  </a:ext>
                </a:extLst>
              </p14:cNvPr>
              <p14:cNvContentPartPr/>
              <p14:nvPr/>
            </p14:nvContentPartPr>
            <p14:xfrm>
              <a:off x="502560" y="873000"/>
              <a:ext cx="8068680" cy="3235320"/>
            </p14:xfrm>
          </p:contentPart>
        </mc:Choice>
        <mc:Fallback xmlns="">
          <p:pic>
            <p:nvPicPr>
              <p:cNvPr id="2" name="Ink 1">
                <a:extLst>
                  <a:ext uri="{FF2B5EF4-FFF2-40B4-BE49-F238E27FC236}">
                    <a16:creationId xmlns:a16="http://schemas.microsoft.com/office/drawing/2014/main" id="{3B61B1BE-5C8C-4CA7-82A9-50CC268D57F2}"/>
                  </a:ext>
                </a:extLst>
              </p:cNvPr>
              <p:cNvPicPr/>
              <p:nvPr/>
            </p:nvPicPr>
            <p:blipFill>
              <a:blip r:embed="rId5"/>
              <a:stretch>
                <a:fillRect/>
              </a:stretch>
            </p:blipFill>
            <p:spPr>
              <a:xfrm>
                <a:off x="493200" y="863640"/>
                <a:ext cx="8087400" cy="3254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xmlns="" id="{83861BA1-89EF-40E9-A26B-A9C4395FF437}"/>
                  </a:ext>
                </a:extLst>
              </p14:cNvPr>
              <p14:cNvContentPartPr/>
              <p14:nvPr/>
            </p14:nvContentPartPr>
            <p14:xfrm>
              <a:off x="377280" y="754920"/>
              <a:ext cx="9644400" cy="3501720"/>
            </p14:xfrm>
          </p:contentPart>
        </mc:Choice>
        <mc:Fallback xmlns="">
          <p:pic>
            <p:nvPicPr>
              <p:cNvPr id="3" name="Ink 2">
                <a:extLst>
                  <a:ext uri="{FF2B5EF4-FFF2-40B4-BE49-F238E27FC236}">
                    <a16:creationId xmlns:a16="http://schemas.microsoft.com/office/drawing/2014/main" id="{83861BA1-89EF-40E9-A26B-A9C4395FF437}"/>
                  </a:ext>
                </a:extLst>
              </p:cNvPr>
              <p:cNvPicPr/>
              <p:nvPr/>
            </p:nvPicPr>
            <p:blipFill>
              <a:blip r:embed="rId7"/>
              <a:stretch>
                <a:fillRect/>
              </a:stretch>
            </p:blipFill>
            <p:spPr>
              <a:xfrm>
                <a:off x="367920" y="745560"/>
                <a:ext cx="9663120" cy="3520440"/>
              </a:xfrm>
              <a:prstGeom prst="rect">
                <a:avLst/>
              </a:prstGeom>
            </p:spPr>
          </p:pic>
        </mc:Fallback>
      </mc:AlternateContent>
    </p:spTree>
    <p:extLst>
      <p:ext uri="{BB962C8B-B14F-4D97-AF65-F5344CB8AC3E}">
        <p14:creationId xmlns:p14="http://schemas.microsoft.com/office/powerpoint/2010/main" val="415457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1136" y="316524"/>
            <a:ext cx="7729728" cy="5423504"/>
          </a:xfrm>
        </p:spPr>
        <p:txBody>
          <a:bodyPr>
            <a:noAutofit/>
          </a:bodyPr>
          <a:lstStyle/>
          <a:p>
            <a:r>
              <a:rPr lang="en-IN" sz="1600" b="1" u="sng" dirty="0">
                <a:solidFill>
                  <a:schemeClr val="bg1"/>
                </a:solidFill>
              </a:rPr>
              <a:t>MODULE – IV</a:t>
            </a:r>
            <a:endParaRPr lang="en-IN" sz="1600" dirty="0">
              <a:solidFill>
                <a:schemeClr val="bg1"/>
              </a:solidFill>
            </a:endParaRPr>
          </a:p>
          <a:p>
            <a:r>
              <a:rPr lang="en-IN" sz="1600" dirty="0">
                <a:solidFill>
                  <a:schemeClr val="bg1"/>
                </a:solidFill>
              </a:rPr>
              <a:t>Polygon clipping-Sutherland </a:t>
            </a:r>
            <a:r>
              <a:rPr lang="en-IN" sz="1600" dirty="0" err="1">
                <a:solidFill>
                  <a:schemeClr val="bg1"/>
                </a:solidFill>
              </a:rPr>
              <a:t>Hodgeman</a:t>
            </a:r>
            <a:r>
              <a:rPr lang="en-IN" sz="1600" dirty="0">
                <a:solidFill>
                  <a:schemeClr val="bg1"/>
                </a:solidFill>
              </a:rPr>
              <a:t> algorithm, </a:t>
            </a:r>
            <a:r>
              <a:rPr lang="en-IN" sz="1600" dirty="0" err="1">
                <a:solidFill>
                  <a:schemeClr val="bg1"/>
                </a:solidFill>
              </a:rPr>
              <a:t>Weiler</a:t>
            </a:r>
            <a:r>
              <a:rPr lang="en-IN" sz="1600" dirty="0">
                <a:solidFill>
                  <a:schemeClr val="bg1"/>
                </a:solidFill>
              </a:rPr>
              <a:t>- Atherton algorithm, Three dimensional object representation- Polygon surfaces, Quadric surfaces – Basic 3D transformations</a:t>
            </a:r>
          </a:p>
          <a:p>
            <a:r>
              <a:rPr lang="en-IN" sz="1600" b="1" dirty="0">
                <a:solidFill>
                  <a:schemeClr val="bg1"/>
                </a:solidFill>
              </a:rPr>
              <a:t> </a:t>
            </a:r>
            <a:endParaRPr lang="en-IN" sz="1600" dirty="0">
              <a:solidFill>
                <a:schemeClr val="bg1"/>
              </a:solidFill>
            </a:endParaRPr>
          </a:p>
          <a:p>
            <a:r>
              <a:rPr lang="en-IN" sz="1600" b="1" u="sng" dirty="0">
                <a:solidFill>
                  <a:schemeClr val="bg1"/>
                </a:solidFill>
              </a:rPr>
              <a:t>POLYGON CLIPPING </a:t>
            </a:r>
            <a:endParaRPr lang="en-IN" sz="1600" dirty="0">
              <a:solidFill>
                <a:schemeClr val="bg1"/>
              </a:solidFill>
            </a:endParaRPr>
          </a:p>
          <a:p>
            <a:r>
              <a:rPr lang="en-IN" sz="1600" dirty="0">
                <a:solidFill>
                  <a:schemeClr val="bg1"/>
                </a:solidFill>
              </a:rPr>
              <a:t>To clip polygons, we need to modify the line-clipping procedures. A polygon boundary processed with a line clipper may be displayed as a series of unconnected line segments, depending on the orientation of the polygon to the clipping window.</a:t>
            </a:r>
          </a:p>
          <a:p>
            <a:r>
              <a:rPr lang="en-IN" sz="1600" dirty="0">
                <a:solidFill>
                  <a:schemeClr val="bg1"/>
                </a:solidFill>
              </a:rPr>
              <a:t> </a:t>
            </a:r>
          </a:p>
          <a:p>
            <a:r>
              <a:rPr lang="en-IN" sz="1600" dirty="0">
                <a:solidFill>
                  <a:schemeClr val="bg1"/>
                </a:solidFill>
              </a:rPr>
              <a:t>Convex polygons are correctly clipped by the Sutherland-</a:t>
            </a:r>
            <a:r>
              <a:rPr lang="en-IN" sz="1600" dirty="0" err="1">
                <a:solidFill>
                  <a:schemeClr val="bg1"/>
                </a:solidFill>
              </a:rPr>
              <a:t>Hodgeman</a:t>
            </a:r>
            <a:r>
              <a:rPr lang="en-IN" sz="1600" dirty="0">
                <a:solidFill>
                  <a:schemeClr val="bg1"/>
                </a:solidFill>
              </a:rPr>
              <a:t> algorithm, but concave   polygons may be displayed with extraneous lines. This occurs when the clipped polygon should have two or more separate sections. But since there is only one output vertex list, the last vertex in the list is always joined to the first vertex</a:t>
            </a:r>
          </a:p>
          <a:p>
            <a:r>
              <a:rPr lang="en-IN" sz="1600" dirty="0">
                <a:solidFill>
                  <a:schemeClr val="bg1"/>
                </a:solidFill>
              </a:rPr>
              <a:t> </a:t>
            </a:r>
          </a:p>
          <a:p>
            <a:r>
              <a:rPr lang="en-IN" sz="1600" dirty="0">
                <a:solidFill>
                  <a:schemeClr val="bg1"/>
                </a:solidFill>
              </a:rPr>
              <a:t/>
            </a:r>
            <a:br>
              <a:rPr lang="en-IN" sz="1600" dirty="0">
                <a:solidFill>
                  <a:schemeClr val="bg1"/>
                </a:solidFill>
              </a:rPr>
            </a:br>
            <a:r>
              <a:rPr lang="en-IN" sz="1600" dirty="0">
                <a:solidFill>
                  <a:schemeClr val="bg1"/>
                </a:solidFill>
              </a:rPr>
              <a:t>       </a:t>
            </a:r>
          </a:p>
          <a:p>
            <a:r>
              <a:rPr lang="en-IN" sz="1600" dirty="0">
                <a:solidFill>
                  <a:schemeClr val="bg1"/>
                </a:solidFill>
              </a:rPr>
              <a:t>          </a:t>
            </a:r>
          </a:p>
          <a:p>
            <a:r>
              <a:rPr lang="en-IN" sz="1600" dirty="0">
                <a:solidFill>
                  <a:schemeClr val="bg1"/>
                </a:solidFill>
              </a:rPr>
              <a:t> </a:t>
            </a:r>
          </a:p>
          <a:p>
            <a:r>
              <a:rPr lang="en-IN" sz="1600" dirty="0" smtClean="0">
                <a:solidFill>
                  <a:schemeClr val="bg1"/>
                </a:solidFill>
              </a:rPr>
              <a:t>.</a:t>
            </a:r>
            <a:endParaRPr lang="en-IN" sz="1600" dirty="0">
              <a:solidFill>
                <a:schemeClr val="bg1"/>
              </a:solidFill>
            </a:endParaRPr>
          </a:p>
          <a:p>
            <a:r>
              <a:rPr lang="en-IN" sz="1600" dirty="0">
                <a:solidFill>
                  <a:schemeClr val="bg1"/>
                </a:solidFill>
              </a:rPr>
              <a:t> </a:t>
            </a:r>
          </a:p>
          <a:p>
            <a:r>
              <a:rPr lang="en-IN" sz="1600" dirty="0">
                <a:solidFill>
                  <a:schemeClr val="bg1"/>
                </a:solidFill>
              </a:rPr>
              <a:t> </a:t>
            </a:r>
          </a:p>
          <a:p>
            <a:r>
              <a:rPr lang="en-IN" sz="1600" dirty="0">
                <a:solidFill>
                  <a:schemeClr val="bg1"/>
                </a:solidFill>
              </a:rPr>
              <a:t> </a:t>
            </a:r>
          </a:p>
          <a:p>
            <a:r>
              <a:rPr lang="en-IN" sz="1600" dirty="0">
                <a:solidFill>
                  <a:schemeClr val="bg1"/>
                </a:solidFill>
              </a:rPr>
              <a:t/>
            </a:r>
            <a:br>
              <a:rPr lang="en-IN" sz="1600" dirty="0">
                <a:solidFill>
                  <a:schemeClr val="bg1"/>
                </a:solidFill>
              </a:rPr>
            </a:br>
            <a:r>
              <a:rPr lang="en-IN" sz="1600" dirty="0">
                <a:solidFill>
                  <a:schemeClr val="bg1"/>
                </a:solidFill>
              </a:rPr>
              <a:t> </a:t>
            </a:r>
          </a:p>
          <a:p>
            <a:r>
              <a:rPr lang="en-IN" sz="1600" dirty="0">
                <a:solidFill>
                  <a:schemeClr val="bg1"/>
                </a:solidFill>
              </a:rPr>
              <a:t> </a:t>
            </a:r>
          </a:p>
          <a:p>
            <a:endParaRPr lang="en-IN" sz="1600" dirty="0">
              <a:solidFill>
                <a:schemeClr val="bg1"/>
              </a:solidFill>
            </a:endParaRPr>
          </a:p>
          <a:p>
            <a:endParaRPr lang="en-IN" sz="1600" dirty="0">
              <a:solidFill>
                <a:schemeClr val="bg1"/>
              </a:solidFill>
            </a:endParaRPr>
          </a:p>
        </p:txBody>
      </p:sp>
    </p:spTree>
    <p:extLst>
      <p:ext uri="{BB962C8B-B14F-4D97-AF65-F5344CB8AC3E}">
        <p14:creationId xmlns:p14="http://schemas.microsoft.com/office/powerpoint/2010/main" val="1649350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154" y="474345"/>
            <a:ext cx="11430000" cy="4801314"/>
          </a:xfrm>
          <a:prstGeom prst="rect">
            <a:avLst/>
          </a:prstGeom>
        </p:spPr>
        <p:txBody>
          <a:bodyPr wrap="square">
            <a:spAutoFit/>
          </a:bodyPr>
          <a:lstStyle/>
          <a:p>
            <a:r>
              <a:rPr lang="en-IN" b="1" dirty="0" err="1">
                <a:solidFill>
                  <a:schemeClr val="bg1"/>
                </a:solidFill>
              </a:rPr>
              <a:t>Weiler</a:t>
            </a:r>
            <a:r>
              <a:rPr lang="en-IN" b="1" dirty="0">
                <a:solidFill>
                  <a:schemeClr val="bg1"/>
                </a:solidFill>
              </a:rPr>
              <a:t>- Atherton Polygon Clipping </a:t>
            </a:r>
            <a:endParaRPr lang="en-IN" dirty="0">
              <a:solidFill>
                <a:schemeClr val="bg1"/>
              </a:solidFill>
            </a:endParaRPr>
          </a:p>
          <a:p>
            <a:r>
              <a:rPr lang="en-IN" dirty="0">
                <a:solidFill>
                  <a:schemeClr val="bg1"/>
                </a:solidFill>
              </a:rPr>
              <a:t>This clipping procedure was developed as a method for identifying visible surfaces, and so it can be applied with arbitrary polygon-clipping regions.</a:t>
            </a:r>
          </a:p>
          <a:p>
            <a:r>
              <a:rPr lang="en-IN" dirty="0">
                <a:solidFill>
                  <a:schemeClr val="bg1"/>
                </a:solidFill>
              </a:rPr>
              <a:t>The basic idea in this algorithm is that instead of always proceeding around the polygon edges as vertices are processed, we sometimes want to follow the window boundaries. Which path we follow depends on the polygon-processing direction (clockwise or counter clockwise) and whether the pair of polygon vertices currently being processed represents an outside-to-inside pair or an inside- to-outside pair. For clockwise processing of polygon vertices, we use the following rules: For an outside-to-inside pair of vertices, follow the polygon boundary. </a:t>
            </a:r>
          </a:p>
          <a:p>
            <a:r>
              <a:rPr lang="en-IN" dirty="0">
                <a:solidFill>
                  <a:schemeClr val="bg1"/>
                </a:solidFill>
              </a:rPr>
              <a:t>For an inside-to-outside pair of vertices,. follow the window boundary in a clockwise direction. </a:t>
            </a:r>
          </a:p>
          <a:p>
            <a:r>
              <a:rPr lang="en-IN" dirty="0">
                <a:solidFill>
                  <a:schemeClr val="bg1"/>
                </a:solidFill>
              </a:rPr>
              <a:t> </a:t>
            </a:r>
          </a:p>
          <a:p>
            <a:r>
              <a:rPr lang="en-IN" dirty="0">
                <a:solidFill>
                  <a:schemeClr val="bg1"/>
                </a:solidFill>
              </a:rPr>
              <a:t>In the below Fig. the processing direction in the </a:t>
            </a:r>
            <a:r>
              <a:rPr lang="en-IN" dirty="0" err="1">
                <a:solidFill>
                  <a:schemeClr val="bg1"/>
                </a:solidFill>
              </a:rPr>
              <a:t>Weiler</a:t>
            </a:r>
            <a:r>
              <a:rPr lang="en-IN" dirty="0">
                <a:solidFill>
                  <a:schemeClr val="bg1"/>
                </a:solidFill>
              </a:rPr>
              <a:t>-Atherton algorithm and the resulting clipped polygon is shown for a rectangular clipping window</a:t>
            </a:r>
            <a:endParaRPr lang="en-IN" dirty="0">
              <a:solidFill>
                <a:schemeClr val="bg1"/>
              </a:solidFill>
            </a:endParaRPr>
          </a:p>
        </p:txBody>
      </p:sp>
    </p:spTree>
    <p:extLst>
      <p:ext uri="{BB962C8B-B14F-4D97-AF65-F5344CB8AC3E}">
        <p14:creationId xmlns:p14="http://schemas.microsoft.com/office/powerpoint/2010/main" val="328462668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326</TotalTime>
  <Words>660</Words>
  <Application>Microsoft Office PowerPoint</Application>
  <PresentationFormat>Custom</PresentationFormat>
  <Paragraphs>145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Parcel</vt:lpstr>
      <vt:lpstr>MODULE 4  POLYGON CLIPPING</vt:lpstr>
      <vt:lpstr> POLYGON CLIPPING  </vt:lpstr>
      <vt:lpstr>POLYGON CLIPPING</vt:lpstr>
      <vt:lpstr>Sutherland-Hodgeman polygon Clipping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4  POLYGON CLIPPING</dc:title>
  <dc:creator>Deepu Sivadasan</dc:creator>
  <cp:lastModifiedBy>user</cp:lastModifiedBy>
  <cp:revision>10</cp:revision>
  <dcterms:created xsi:type="dcterms:W3CDTF">2020-10-23T02:35:06Z</dcterms:created>
  <dcterms:modified xsi:type="dcterms:W3CDTF">2022-06-13T04:52:38Z</dcterms:modified>
</cp:coreProperties>
</file>