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257" r:id="rId2"/>
    <p:sldId id="258" r:id="rId3"/>
    <p:sldId id="259" r:id="rId4"/>
    <p:sldId id="261" r:id="rId5"/>
  </p:sldIdLst>
  <p:sldSz cx="9144000" cy="6858000" type="screen4x3"/>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6" d="100"/>
          <a:sy n="116" d="100"/>
        </p:scale>
        <p:origin x="144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notesMaster" Target="notesMasters/notesMaster1.xml" /><Relationship Id="rId5" Type="http://schemas.openxmlformats.org/officeDocument/2006/relationships/slide" Target="slides/slide4.xml" /><Relationship Id="rId10"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99"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1048700"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8D45-CD78-E946-97C3-593DC6155472}" type="datetimeFigureOut">
              <a:rPr lang="en-US" smtClean="0"/>
              <a:t>6/3/2020</a:t>
            </a:fld>
            <a:endParaRPr lang="en-US"/>
          </a:p>
        </p:txBody>
      </p:sp>
      <p:sp>
        <p:nvSpPr>
          <p:cNvPr id="1048701"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1048702"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3"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048704"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362D4-5DD5-1441-A093-8EF5773AF7C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png" /><Relationship Id="rId3" Type="http://schemas.openxmlformats.org/officeDocument/2006/relationships/image" Target="../media/image4.png" /><Relationship Id="rId7" Type="http://schemas.openxmlformats.org/officeDocument/2006/relationships/image" Target="../media/image8.png" /><Relationship Id="rId2" Type="http://schemas.openxmlformats.org/officeDocument/2006/relationships/image" Target="../media/image3.png" /><Relationship Id="rId1" Type="http://schemas.openxmlformats.org/officeDocument/2006/relationships/slideMaster" Target="../slideMasters/slideMaster1.xml" /><Relationship Id="rId6" Type="http://schemas.openxmlformats.org/officeDocument/2006/relationships/image" Target="../media/image7.png" /><Relationship Id="rId5" Type="http://schemas.openxmlformats.org/officeDocument/2006/relationships/image" Target="../media/image6.png" /><Relationship Id="rId4" Type="http://schemas.openxmlformats.org/officeDocument/2006/relationships/image" Target="../media/image5.png" /><Relationship Id="rId9" Type="http://schemas.openxmlformats.org/officeDocument/2006/relationships/image" Target="../media/image2.png"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 /><Relationship Id="rId3" Type="http://schemas.openxmlformats.org/officeDocument/2006/relationships/image" Target="../media/image9.png" /><Relationship Id="rId7" Type="http://schemas.openxmlformats.org/officeDocument/2006/relationships/image" Target="../media/image13.png" /><Relationship Id="rId2" Type="http://schemas.openxmlformats.org/officeDocument/2006/relationships/image" Target="../media/image3.png" /><Relationship Id="rId1" Type="http://schemas.openxmlformats.org/officeDocument/2006/relationships/slideMaster" Target="../slideMasters/slideMaster1.xml" /><Relationship Id="rId6" Type="http://schemas.openxmlformats.org/officeDocument/2006/relationships/image" Target="../media/image12.png" /><Relationship Id="rId5" Type="http://schemas.openxmlformats.org/officeDocument/2006/relationships/image" Target="../media/image11.png" /><Relationship Id="rId4" Type="http://schemas.openxmlformats.org/officeDocument/2006/relationships/image" Target="../media/image10.png" /><Relationship Id="rId9" Type="http://schemas.openxmlformats.org/officeDocument/2006/relationships/image" Target="../media/image2.png"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 /><Relationship Id="rId3" Type="http://schemas.openxmlformats.org/officeDocument/2006/relationships/image" Target="../media/image4.png" /><Relationship Id="rId7" Type="http://schemas.openxmlformats.org/officeDocument/2006/relationships/image" Target="../media/image8.png" /><Relationship Id="rId2" Type="http://schemas.openxmlformats.org/officeDocument/2006/relationships/image" Target="../media/image3.png" /><Relationship Id="rId1" Type="http://schemas.openxmlformats.org/officeDocument/2006/relationships/slideMaster" Target="../slideMasters/slideMaster1.xml" /><Relationship Id="rId6" Type="http://schemas.openxmlformats.org/officeDocument/2006/relationships/image" Target="../media/image7.png" /><Relationship Id="rId5" Type="http://schemas.openxmlformats.org/officeDocument/2006/relationships/image" Target="../media/image6.png" /><Relationship Id="rId4" Type="http://schemas.openxmlformats.org/officeDocument/2006/relationships/image" Target="../media/image5.png" /><Relationship Id="rId9" Type="http://schemas.openxmlformats.org/officeDocument/2006/relationships/image" Target="../media/image14.png" /></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 /><Relationship Id="rId3" Type="http://schemas.openxmlformats.org/officeDocument/2006/relationships/image" Target="../media/image9.png" /><Relationship Id="rId7" Type="http://schemas.openxmlformats.org/officeDocument/2006/relationships/image" Target="../media/image13.png" /><Relationship Id="rId2" Type="http://schemas.openxmlformats.org/officeDocument/2006/relationships/image" Target="../media/image3.png" /><Relationship Id="rId1" Type="http://schemas.openxmlformats.org/officeDocument/2006/relationships/slideMaster" Target="../slideMasters/slideMaster1.xml" /><Relationship Id="rId6" Type="http://schemas.openxmlformats.org/officeDocument/2006/relationships/image" Target="../media/image12.png" /><Relationship Id="rId5" Type="http://schemas.openxmlformats.org/officeDocument/2006/relationships/image" Target="../media/image11.png" /><Relationship Id="rId4" Type="http://schemas.openxmlformats.org/officeDocument/2006/relationships/image" Target="../media/image10.png" /><Relationship Id="rId9" Type="http://schemas.openxmlformats.org/officeDocument/2006/relationships/image" Target="../media/image14.png"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3.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image" Target="../media/image16.png" /><Relationship Id="rId7" Type="http://schemas.openxmlformats.org/officeDocument/2006/relationships/image" Target="../media/image1.png" /><Relationship Id="rId2" Type="http://schemas.openxmlformats.org/officeDocument/2006/relationships/image" Target="../media/image15.png" /><Relationship Id="rId1" Type="http://schemas.openxmlformats.org/officeDocument/2006/relationships/slideMaster" Target="../slideMasters/slideMaster1.xml" /><Relationship Id="rId6" Type="http://schemas.openxmlformats.org/officeDocument/2006/relationships/image" Target="../media/image19.png" /><Relationship Id="rId5" Type="http://schemas.openxmlformats.org/officeDocument/2006/relationships/image" Target="../media/image18.png" /><Relationship Id="rId4" Type="http://schemas.openxmlformats.org/officeDocument/2006/relationships/image" Target="../media/image17.png" /></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15.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2097165" name="Picture 54"/>
          <p:cNvPicPr>
            <a:picLocks noChangeAspect="1"/>
          </p:cNvPicPr>
          <p:nvPr userDrawn="1"/>
        </p:nvPicPr>
        <p:blipFill>
          <a:blip r:embed="rId2"/>
          <a:stretch>
            <a:fillRect/>
          </a:stretch>
        </p:blipFill>
        <p:spPr>
          <a:xfrm>
            <a:off x="-23750" y="0"/>
            <a:ext cx="9167750" cy="6858000"/>
          </a:xfrm>
          <a:prstGeom prst="rect">
            <a:avLst/>
          </a:prstGeom>
        </p:spPr>
      </p:pic>
      <p:sp>
        <p:nvSpPr>
          <p:cNvPr id="1048614"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1048615"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panose="020F0502020204030204" charset="0"/>
                <a:ea typeface="Calibri" panose="020F0502020204030204" charset="0"/>
                <a:cs typeface="Calibri" panose="020F050202020403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48616"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t>‹#›</a:t>
            </a:fld>
            <a:endParaRPr lang="en-US"/>
          </a:p>
        </p:txBody>
      </p:sp>
      <p:pic>
        <p:nvPicPr>
          <p:cNvPr id="2097166" name="Picture 13"/>
          <p:cNvPicPr>
            <a:picLocks noChangeAspect="1"/>
          </p:cNvPicPr>
          <p:nvPr userDrawn="1"/>
        </p:nvPicPr>
        <p:blipFill>
          <a:blip r:embed="rId3"/>
          <a:stretch>
            <a:fillRect/>
          </a:stretch>
        </p:blipFill>
        <p:spPr>
          <a:xfrm>
            <a:off x="-9144" y="857555"/>
            <a:ext cx="1456944" cy="2414016"/>
          </a:xfrm>
          <a:prstGeom prst="rect">
            <a:avLst/>
          </a:prstGeom>
        </p:spPr>
      </p:pic>
      <p:pic>
        <p:nvPicPr>
          <p:cNvPr id="2097167" name="Picture 14"/>
          <p:cNvPicPr>
            <a:picLocks noChangeAspect="1"/>
          </p:cNvPicPr>
          <p:nvPr userDrawn="1"/>
        </p:nvPicPr>
        <p:blipFill>
          <a:blip r:embed="rId4"/>
          <a:stretch>
            <a:fillRect/>
          </a:stretch>
        </p:blipFill>
        <p:spPr>
          <a:xfrm>
            <a:off x="1469066" y="857555"/>
            <a:ext cx="1944624" cy="2414016"/>
          </a:xfrm>
          <a:prstGeom prst="rect">
            <a:avLst/>
          </a:prstGeom>
        </p:spPr>
      </p:pic>
      <p:pic>
        <p:nvPicPr>
          <p:cNvPr id="2097168" name="Picture 15"/>
          <p:cNvPicPr>
            <a:picLocks noChangeAspect="1"/>
          </p:cNvPicPr>
          <p:nvPr userDrawn="1"/>
        </p:nvPicPr>
        <p:blipFill>
          <a:blip r:embed="rId5"/>
          <a:stretch>
            <a:fillRect/>
          </a:stretch>
        </p:blipFill>
        <p:spPr>
          <a:xfrm>
            <a:off x="3412131" y="857555"/>
            <a:ext cx="2365248" cy="2414016"/>
          </a:xfrm>
          <a:prstGeom prst="rect">
            <a:avLst/>
          </a:prstGeom>
        </p:spPr>
      </p:pic>
      <p:pic>
        <p:nvPicPr>
          <p:cNvPr id="2097169" name="Picture 19"/>
          <p:cNvPicPr>
            <a:picLocks noChangeAspect="1"/>
          </p:cNvPicPr>
          <p:nvPr userDrawn="1"/>
        </p:nvPicPr>
        <p:blipFill>
          <a:blip r:embed="rId6"/>
          <a:stretch>
            <a:fillRect/>
          </a:stretch>
        </p:blipFill>
        <p:spPr>
          <a:xfrm>
            <a:off x="5766746" y="857555"/>
            <a:ext cx="1956816" cy="2414016"/>
          </a:xfrm>
          <a:prstGeom prst="rect">
            <a:avLst/>
          </a:prstGeom>
        </p:spPr>
      </p:pic>
      <p:pic>
        <p:nvPicPr>
          <p:cNvPr id="2097170" name="Picture 20"/>
          <p:cNvPicPr>
            <a:picLocks noChangeAspect="1"/>
          </p:cNvPicPr>
          <p:nvPr userDrawn="1"/>
        </p:nvPicPr>
        <p:blipFill>
          <a:blip r:embed="rId7"/>
          <a:stretch>
            <a:fillRect/>
          </a:stretch>
        </p:blipFill>
        <p:spPr>
          <a:xfrm>
            <a:off x="7721916" y="857555"/>
            <a:ext cx="1499616" cy="2414016"/>
          </a:xfrm>
          <a:prstGeom prst="rect">
            <a:avLst/>
          </a:prstGeom>
        </p:spPr>
      </p:pic>
      <p:pic>
        <p:nvPicPr>
          <p:cNvPr id="2097171" name="Picture 21"/>
          <p:cNvPicPr>
            <a:picLocks noChangeAspect="1"/>
          </p:cNvPicPr>
          <p:nvPr userDrawn="1"/>
        </p:nvPicPr>
        <p:blipFill>
          <a:blip r:embed="rId8"/>
          <a:stretch>
            <a:fillRect/>
          </a:stretch>
        </p:blipFill>
        <p:spPr>
          <a:xfrm flipH="1">
            <a:off x="-23750" y="0"/>
            <a:ext cx="9191500" cy="698500"/>
          </a:xfrm>
          <a:prstGeom prst="rect">
            <a:avLst/>
          </a:prstGeom>
        </p:spPr>
      </p:pic>
      <p:pic>
        <p:nvPicPr>
          <p:cNvPr id="2097172" name="Picture 22"/>
          <p:cNvPicPr>
            <a:picLocks noChangeAspect="1"/>
          </p:cNvPicPr>
          <p:nvPr userDrawn="1"/>
        </p:nvPicPr>
        <p:blipFill>
          <a:blip r:embed="rId9"/>
          <a:stretch>
            <a:fillRect/>
          </a:stretch>
        </p:blipFill>
        <p:spPr>
          <a:xfrm>
            <a:off x="7613960" y="5982005"/>
            <a:ext cx="1215715" cy="354989"/>
          </a:xfrm>
          <a:prstGeom prst="rect">
            <a:avLst/>
          </a:prstGeom>
        </p:spPr>
      </p:pic>
      <p:pic>
        <p:nvPicPr>
          <p:cNvPr id="2097173" name="Picture 23"/>
          <p:cNvPicPr>
            <a:picLocks noChangeAspect="1"/>
          </p:cNvPicPr>
          <p:nvPr userDrawn="1"/>
        </p:nvPicPr>
        <p:blipFill>
          <a:blip r:embed="rId8"/>
          <a:stretch>
            <a:fillRect/>
          </a:stretch>
        </p:blipFill>
        <p:spPr>
          <a:xfrm rot="10800000" flipH="1">
            <a:off x="0" y="6159500"/>
            <a:ext cx="9144000" cy="698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48591" name="Title 1"/>
          <p:cNvSpPr>
            <a:spLocks noGrp="1"/>
          </p:cNvSpPr>
          <p:nvPr>
            <p:ph type="title" hasCustomPrompt="1"/>
          </p:nvPr>
        </p:nvSpPr>
        <p:spPr/>
        <p:txBody>
          <a:bodyPr/>
          <a:lstStyle/>
          <a:p>
            <a:r>
              <a:rPr lang="en-US" dirty="0"/>
              <a:t>Topic</a:t>
            </a:r>
          </a:p>
        </p:txBody>
      </p:sp>
      <p:sp>
        <p:nvSpPr>
          <p:cNvPr id="1048592" name="Content Placeholder 3"/>
          <p:cNvSpPr>
            <a:spLocks noGrp="1"/>
          </p:cNvSpPr>
          <p:nvPr>
            <p:ph sz="half" idx="2" hasCustomPrompt="1"/>
          </p:nvPr>
        </p:nvSpPr>
        <p:spPr>
          <a:xfrm>
            <a:off x="4629150" y="1825625"/>
            <a:ext cx="3886200" cy="3792750"/>
          </a:xfrm>
        </p:spPr>
        <p:txBody>
          <a:bodyPr/>
          <a:lstStyle>
            <a:lvl1pPr marL="0" indent="0">
              <a:buNone/>
              <a:defRPr sz="1200" i="1"/>
            </a:lvl1pPr>
          </a:lstStyle>
          <a:p>
            <a:pPr lvl="0"/>
            <a:r>
              <a:rPr lang="en-US" dirty="0"/>
              <a:t>Insert Object</a:t>
            </a:r>
          </a:p>
        </p:txBody>
      </p:sp>
      <p:sp>
        <p:nvSpPr>
          <p:cNvPr id="1048593"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594" name="Slide Number Placeholder 17"/>
          <p:cNvSpPr>
            <a:spLocks noGrp="1"/>
          </p:cNvSpPr>
          <p:nvPr>
            <p:ph type="sldNum" sz="quarter" idx="14"/>
          </p:nvPr>
        </p:nvSpPr>
        <p:spPr/>
        <p:txBody>
          <a:bodyPr/>
          <a:lstStyle/>
          <a:p>
            <a:fld id="{3DD97BEB-BAEF-0344-9D5C-EC73E478698A}" type="slidenum">
              <a:rPr lang="en-US" smtClean="0"/>
              <a:t>‹#›</a:t>
            </a:fld>
            <a:endParaRPr lang="en-US"/>
          </a:p>
        </p:txBody>
      </p:sp>
      <p:sp>
        <p:nvSpPr>
          <p:cNvPr id="1048595" name="Text Placeholder 3"/>
          <p:cNvSpPr>
            <a:spLocks noGrp="1"/>
          </p:cNvSpPr>
          <p:nvPr>
            <p:ph type="body" sz="quarter" idx="15"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48626" name="Title 1"/>
          <p:cNvSpPr>
            <a:spLocks noGrp="1"/>
          </p:cNvSpPr>
          <p:nvPr>
            <p:ph type="title" hasCustomPrompt="1"/>
          </p:nvPr>
        </p:nvSpPr>
        <p:spPr/>
        <p:txBody>
          <a:bodyPr/>
          <a:lstStyle/>
          <a:p>
            <a:r>
              <a:rPr lang="en-US" dirty="0"/>
              <a:t>Topic</a:t>
            </a:r>
          </a:p>
        </p:txBody>
      </p:sp>
      <p:sp>
        <p:nvSpPr>
          <p:cNvPr id="1048627" name="Content Placeholder 3"/>
          <p:cNvSpPr>
            <a:spLocks noGrp="1"/>
          </p:cNvSpPr>
          <p:nvPr>
            <p:ph sz="half" idx="2" hasCustomPrompt="1"/>
          </p:nvPr>
        </p:nvSpPr>
        <p:spPr>
          <a:xfrm>
            <a:off x="4629150" y="3792801"/>
            <a:ext cx="3886200" cy="1825573"/>
          </a:xfrm>
        </p:spPr>
        <p:txBody>
          <a:bodyPr/>
          <a:lstStyle>
            <a:lvl1pPr marL="0" indent="0">
              <a:buNone/>
              <a:defRPr sz="1200" i="1"/>
            </a:lvl1pPr>
          </a:lstStyle>
          <a:p>
            <a:pPr lvl="0"/>
            <a:r>
              <a:rPr lang="en-US" dirty="0"/>
              <a:t>Insert Object</a:t>
            </a:r>
          </a:p>
        </p:txBody>
      </p:sp>
      <p:sp>
        <p:nvSpPr>
          <p:cNvPr id="1048628"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629" name="Content Placeholder 3"/>
          <p:cNvSpPr>
            <a:spLocks noGrp="1"/>
          </p:cNvSpPr>
          <p:nvPr>
            <p:ph sz="half" idx="14" hasCustomPrompt="1"/>
          </p:nvPr>
        </p:nvSpPr>
        <p:spPr>
          <a:xfrm>
            <a:off x="4629150" y="1825625"/>
            <a:ext cx="3886200" cy="1825573"/>
          </a:xfrm>
        </p:spPr>
        <p:txBody>
          <a:bodyPr/>
          <a:lstStyle>
            <a:lvl1pPr marL="0" indent="0">
              <a:buNone/>
              <a:defRPr sz="1200" i="1"/>
            </a:lvl1pPr>
          </a:lstStyle>
          <a:p>
            <a:pPr lvl="0"/>
            <a:r>
              <a:rPr lang="en-US" dirty="0"/>
              <a:t>Insert Object</a:t>
            </a:r>
          </a:p>
        </p:txBody>
      </p:sp>
      <p:sp>
        <p:nvSpPr>
          <p:cNvPr id="1048630" name="Slide Number Placeholder 2"/>
          <p:cNvSpPr>
            <a:spLocks noGrp="1"/>
          </p:cNvSpPr>
          <p:nvPr>
            <p:ph type="sldNum" sz="quarter" idx="15"/>
          </p:nvPr>
        </p:nvSpPr>
        <p:spPr/>
        <p:txBody>
          <a:bodyPr/>
          <a:lstStyle/>
          <a:p>
            <a:fld id="{3DD97BEB-BAEF-0344-9D5C-EC73E478698A}" type="slidenum">
              <a:rPr lang="en-US" smtClean="0"/>
              <a:t>‹#›</a:t>
            </a:fld>
            <a:endParaRPr lang="en-US"/>
          </a:p>
        </p:txBody>
      </p:sp>
      <p:sp>
        <p:nvSpPr>
          <p:cNvPr id="1048631"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48654" name="Title 1"/>
          <p:cNvSpPr>
            <a:spLocks noGrp="1"/>
          </p:cNvSpPr>
          <p:nvPr>
            <p:ph type="title" hasCustomPrompt="1"/>
          </p:nvPr>
        </p:nvSpPr>
        <p:spPr>
          <a:xfrm>
            <a:off x="628650" y="556181"/>
            <a:ext cx="7886700" cy="553336"/>
          </a:xfrm>
        </p:spPr>
        <p:txBody>
          <a:bodyPr/>
          <a:lstStyle/>
          <a:p>
            <a:r>
              <a:rPr lang="en-US" dirty="0"/>
              <a:t>Topic</a:t>
            </a:r>
          </a:p>
        </p:txBody>
      </p:sp>
      <p:sp>
        <p:nvSpPr>
          <p:cNvPr id="1048655" name="Content Placeholder 3"/>
          <p:cNvSpPr>
            <a:spLocks noGrp="1"/>
          </p:cNvSpPr>
          <p:nvPr>
            <p:ph sz="half" idx="2" hasCustomPrompt="1"/>
          </p:nvPr>
        </p:nvSpPr>
        <p:spPr>
          <a:xfrm>
            <a:off x="4629150" y="2837469"/>
            <a:ext cx="3886200" cy="2780906"/>
          </a:xfrm>
        </p:spPr>
        <p:txBody>
          <a:bodyPr/>
          <a:lstStyle>
            <a:lvl1pPr marL="0" indent="0">
              <a:buNone/>
              <a:defRPr sz="1200" i="1"/>
            </a:lvl1pPr>
          </a:lstStyle>
          <a:p>
            <a:pPr lvl="0"/>
            <a:r>
              <a:rPr lang="en-US" dirty="0"/>
              <a:t>Insert Object</a:t>
            </a:r>
          </a:p>
        </p:txBody>
      </p:sp>
      <p:sp>
        <p:nvSpPr>
          <p:cNvPr id="1048656"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657"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048658" name="Slide Number Placeholder 15"/>
          <p:cNvSpPr>
            <a:spLocks noGrp="1"/>
          </p:cNvSpPr>
          <p:nvPr>
            <p:ph type="sldNum" sz="quarter" idx="15"/>
          </p:nvPr>
        </p:nvSpPr>
        <p:spPr/>
        <p:txBody>
          <a:bodyPr/>
          <a:lstStyle/>
          <a:p>
            <a:fld id="{3DD97BEB-BAEF-0344-9D5C-EC73E478698A}" type="slidenum">
              <a:rPr lang="en-US" smtClean="0"/>
              <a:t>‹#›</a:t>
            </a:fld>
            <a:endParaRPr lang="en-US"/>
          </a:p>
        </p:txBody>
      </p:sp>
      <p:sp>
        <p:nvSpPr>
          <p:cNvPr id="1048659"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48620" name="Title 1"/>
          <p:cNvSpPr>
            <a:spLocks noGrp="1"/>
          </p:cNvSpPr>
          <p:nvPr>
            <p:ph type="title" hasCustomPrompt="1"/>
          </p:nvPr>
        </p:nvSpPr>
        <p:spPr>
          <a:xfrm>
            <a:off x="628650" y="556181"/>
            <a:ext cx="7886700" cy="553336"/>
          </a:xfrm>
        </p:spPr>
        <p:txBody>
          <a:bodyPr/>
          <a:lstStyle/>
          <a:p>
            <a:r>
              <a:rPr lang="en-US" dirty="0"/>
              <a:t>Topic</a:t>
            </a:r>
          </a:p>
        </p:txBody>
      </p:sp>
      <p:sp>
        <p:nvSpPr>
          <p:cNvPr id="1048621" name="Content Placeholder 3"/>
          <p:cNvSpPr>
            <a:spLocks noGrp="1"/>
          </p:cNvSpPr>
          <p:nvPr>
            <p:ph sz="half" idx="2" hasCustomPrompt="1"/>
          </p:nvPr>
        </p:nvSpPr>
        <p:spPr>
          <a:xfrm>
            <a:off x="628650" y="1815897"/>
            <a:ext cx="3886200" cy="3802265"/>
          </a:xfrm>
        </p:spPr>
        <p:txBody>
          <a:bodyPr/>
          <a:lstStyle>
            <a:lvl1pPr marL="0" indent="0">
              <a:buNone/>
              <a:defRPr sz="1200" i="1"/>
            </a:lvl1pPr>
          </a:lstStyle>
          <a:p>
            <a:pPr lvl="0"/>
            <a:r>
              <a:rPr lang="en-US" dirty="0"/>
              <a:t>Insert Object</a:t>
            </a:r>
          </a:p>
        </p:txBody>
      </p:sp>
      <p:sp>
        <p:nvSpPr>
          <p:cNvPr id="1048622" name="Text Placeholder 13"/>
          <p:cNvSpPr>
            <a:spLocks noGrp="1"/>
          </p:cNvSpPr>
          <p:nvPr>
            <p:ph type="body" sz="quarter" idx="13"/>
          </p:nvPr>
        </p:nvSpPr>
        <p:spPr>
          <a:xfrm>
            <a:off x="4629150" y="2837467"/>
            <a:ext cx="3886200" cy="27806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623"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1048624" name="Slide Number Placeholder 1"/>
          <p:cNvSpPr>
            <a:spLocks noGrp="1"/>
          </p:cNvSpPr>
          <p:nvPr>
            <p:ph type="sldNum" sz="quarter" idx="15"/>
          </p:nvPr>
        </p:nvSpPr>
        <p:spPr/>
        <p:txBody>
          <a:bodyPr/>
          <a:lstStyle/>
          <a:p>
            <a:fld id="{3DD97BEB-BAEF-0344-9D5C-EC73E478698A}" type="slidenum">
              <a:rPr lang="en-US" smtClean="0"/>
              <a:t>‹#›</a:t>
            </a:fld>
            <a:endParaRPr lang="en-US"/>
          </a:p>
        </p:txBody>
      </p:sp>
      <p:sp>
        <p:nvSpPr>
          <p:cNvPr id="1048625"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48682" name="Title 1"/>
          <p:cNvSpPr>
            <a:spLocks noGrp="1"/>
          </p:cNvSpPr>
          <p:nvPr>
            <p:ph type="title" hasCustomPrompt="1"/>
          </p:nvPr>
        </p:nvSpPr>
        <p:spPr>
          <a:xfrm>
            <a:off x="628650" y="556181"/>
            <a:ext cx="7886700" cy="553336"/>
          </a:xfrm>
        </p:spPr>
        <p:txBody>
          <a:bodyPr/>
          <a:lstStyle/>
          <a:p>
            <a:r>
              <a:rPr lang="en-US" dirty="0"/>
              <a:t>Topic</a:t>
            </a:r>
          </a:p>
        </p:txBody>
      </p:sp>
      <p:sp>
        <p:nvSpPr>
          <p:cNvPr id="1048683" name="Content Placeholder 3"/>
          <p:cNvSpPr>
            <a:spLocks noGrp="1"/>
          </p:cNvSpPr>
          <p:nvPr>
            <p:ph sz="half" idx="2" hasCustomPrompt="1"/>
          </p:nvPr>
        </p:nvSpPr>
        <p:spPr>
          <a:xfrm>
            <a:off x="4629150" y="3807093"/>
            <a:ext cx="3886200" cy="1811281"/>
          </a:xfrm>
        </p:spPr>
        <p:txBody>
          <a:bodyPr/>
          <a:lstStyle>
            <a:lvl1pPr marL="0" indent="0">
              <a:buNone/>
              <a:defRPr sz="1200" i="1"/>
            </a:lvl1pPr>
          </a:lstStyle>
          <a:p>
            <a:pPr lvl="0"/>
            <a:r>
              <a:rPr lang="en-US" dirty="0"/>
              <a:t>Insert Object</a:t>
            </a:r>
          </a:p>
        </p:txBody>
      </p:sp>
      <p:sp>
        <p:nvSpPr>
          <p:cNvPr id="1048684" name="Text Placeholder 13"/>
          <p:cNvSpPr>
            <a:spLocks noGrp="1"/>
          </p:cNvSpPr>
          <p:nvPr>
            <p:ph type="body" sz="quarter" idx="13"/>
          </p:nvPr>
        </p:nvSpPr>
        <p:spPr>
          <a:xfrm>
            <a:off x="628650" y="1825625"/>
            <a:ext cx="3886200" cy="1833361"/>
          </a:xfrm>
        </p:spPr>
        <p:txBody>
          <a:bodyPr>
            <a:normAutofit fontScale="94444" lnSpcReduction="20000"/>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685" name="Content Placeholder 3"/>
          <p:cNvSpPr>
            <a:spLocks noGrp="1"/>
          </p:cNvSpPr>
          <p:nvPr>
            <p:ph sz="half" idx="14" hasCustomPrompt="1"/>
          </p:nvPr>
        </p:nvSpPr>
        <p:spPr>
          <a:xfrm>
            <a:off x="4629150" y="1847705"/>
            <a:ext cx="3886200" cy="1811281"/>
          </a:xfrm>
        </p:spPr>
        <p:txBody>
          <a:bodyPr/>
          <a:lstStyle>
            <a:lvl1pPr marL="0" indent="0">
              <a:buNone/>
              <a:defRPr sz="1200" i="1"/>
            </a:lvl1pPr>
          </a:lstStyle>
          <a:p>
            <a:pPr lvl="0"/>
            <a:r>
              <a:rPr lang="en-US" dirty="0"/>
              <a:t>Insert Object</a:t>
            </a:r>
          </a:p>
        </p:txBody>
      </p:sp>
      <p:sp>
        <p:nvSpPr>
          <p:cNvPr id="1048686" name="Content Placeholder 3"/>
          <p:cNvSpPr>
            <a:spLocks noGrp="1"/>
          </p:cNvSpPr>
          <p:nvPr>
            <p:ph sz="half" idx="15" hasCustomPrompt="1"/>
          </p:nvPr>
        </p:nvSpPr>
        <p:spPr>
          <a:xfrm>
            <a:off x="628650" y="3807093"/>
            <a:ext cx="3886200" cy="1811281"/>
          </a:xfrm>
        </p:spPr>
        <p:txBody>
          <a:bodyPr/>
          <a:lstStyle>
            <a:lvl1pPr marL="0" indent="0">
              <a:buNone/>
              <a:defRPr sz="1200" i="1"/>
            </a:lvl1pPr>
          </a:lstStyle>
          <a:p>
            <a:pPr lvl="0"/>
            <a:r>
              <a:rPr lang="en-US" dirty="0"/>
              <a:t>Insert Object</a:t>
            </a:r>
          </a:p>
        </p:txBody>
      </p:sp>
      <p:sp>
        <p:nvSpPr>
          <p:cNvPr id="1048687" name="Slide Number Placeholder 1"/>
          <p:cNvSpPr>
            <a:spLocks noGrp="1"/>
          </p:cNvSpPr>
          <p:nvPr>
            <p:ph type="sldNum" sz="quarter" idx="16"/>
          </p:nvPr>
        </p:nvSpPr>
        <p:spPr/>
        <p:txBody>
          <a:bodyPr/>
          <a:lstStyle/>
          <a:p>
            <a:fld id="{3DD97BEB-BAEF-0344-9D5C-EC73E478698A}" type="slidenum">
              <a:rPr lang="en-US" smtClean="0"/>
              <a:t>‹#›</a:t>
            </a:fld>
            <a:endParaRPr lang="en-US"/>
          </a:p>
        </p:txBody>
      </p:sp>
      <p:sp>
        <p:nvSpPr>
          <p:cNvPr id="104868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48637" name="Title 1"/>
          <p:cNvSpPr>
            <a:spLocks noGrp="1"/>
          </p:cNvSpPr>
          <p:nvPr>
            <p:ph type="title" hasCustomPrompt="1"/>
          </p:nvPr>
        </p:nvSpPr>
        <p:spPr/>
        <p:txBody>
          <a:bodyPr/>
          <a:lstStyle/>
          <a:p>
            <a:r>
              <a:rPr lang="en-US" dirty="0"/>
              <a:t>Topic</a:t>
            </a:r>
          </a:p>
        </p:txBody>
      </p:sp>
      <p:sp>
        <p:nvSpPr>
          <p:cNvPr id="1048638" name="Text Placeholder 13"/>
          <p:cNvSpPr>
            <a:spLocks noGrp="1"/>
          </p:cNvSpPr>
          <p:nvPr>
            <p:ph type="body" sz="quarter" idx="13"/>
          </p:nvPr>
        </p:nvSpPr>
        <p:spPr>
          <a:xfrm>
            <a:off x="628650" y="1825625"/>
            <a:ext cx="3019523"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639" name="Table Placeholder 8"/>
          <p:cNvSpPr>
            <a:spLocks noGrp="1"/>
          </p:cNvSpPr>
          <p:nvPr>
            <p:ph type="tbl" sz="quarter" idx="14" hasCustomPrompt="1"/>
          </p:nvPr>
        </p:nvSpPr>
        <p:spPr>
          <a:xfrm>
            <a:off x="3789575" y="1825625"/>
            <a:ext cx="4725775" cy="3792538"/>
          </a:xfrm>
        </p:spPr>
        <p:txBody>
          <a:bodyPr>
            <a:normAutofit/>
          </a:bodyPr>
          <a:lstStyle>
            <a:lvl1pPr marL="0" indent="0">
              <a:buNone/>
              <a:defRPr sz="1200" i="1"/>
            </a:lvl1pPr>
          </a:lstStyle>
          <a:p>
            <a:pPr lvl="0"/>
            <a:r>
              <a:rPr lang="en-US" dirty="0"/>
              <a:t>Insert Object</a:t>
            </a:r>
          </a:p>
        </p:txBody>
      </p:sp>
      <p:sp>
        <p:nvSpPr>
          <p:cNvPr id="1048640" name="Slide Number Placeholder 9"/>
          <p:cNvSpPr>
            <a:spLocks noGrp="1"/>
          </p:cNvSpPr>
          <p:nvPr>
            <p:ph type="sldNum" sz="quarter" idx="15"/>
          </p:nvPr>
        </p:nvSpPr>
        <p:spPr/>
        <p:txBody>
          <a:bodyPr/>
          <a:lstStyle/>
          <a:p>
            <a:fld id="{3DD97BEB-BAEF-0344-9D5C-EC73E478698A}" type="slidenum">
              <a:rPr lang="en-US" smtClean="0"/>
              <a:t>‹#›</a:t>
            </a:fld>
            <a:endParaRPr lang="en-US"/>
          </a:p>
        </p:txBody>
      </p:sp>
      <p:sp>
        <p:nvSpPr>
          <p:cNvPr id="1048641"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48693" name="Title 1"/>
          <p:cNvSpPr>
            <a:spLocks noGrp="1"/>
          </p:cNvSpPr>
          <p:nvPr>
            <p:ph type="title" hasCustomPrompt="1"/>
          </p:nvPr>
        </p:nvSpPr>
        <p:spPr>
          <a:xfrm>
            <a:off x="628650" y="556181"/>
            <a:ext cx="7886700" cy="553336"/>
          </a:xfrm>
        </p:spPr>
        <p:txBody>
          <a:bodyPr/>
          <a:lstStyle/>
          <a:p>
            <a:r>
              <a:rPr lang="en-US" dirty="0"/>
              <a:t>Topic</a:t>
            </a:r>
          </a:p>
        </p:txBody>
      </p:sp>
      <p:sp>
        <p:nvSpPr>
          <p:cNvPr id="1048694" name="Text Placeholder 13"/>
          <p:cNvSpPr>
            <a:spLocks noGrp="1"/>
          </p:cNvSpPr>
          <p:nvPr>
            <p:ph type="body" sz="quarter" idx="13"/>
          </p:nvPr>
        </p:nvSpPr>
        <p:spPr>
          <a:xfrm>
            <a:off x="46291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695" name="Text Placeholder 13"/>
          <p:cNvSpPr>
            <a:spLocks noGrp="1"/>
          </p:cNvSpPr>
          <p:nvPr>
            <p:ph type="body" sz="quarter" idx="14" hasCustomPrompt="1"/>
          </p:nvPr>
        </p:nvSpPr>
        <p:spPr>
          <a:xfrm>
            <a:off x="628650" y="4788816"/>
            <a:ext cx="38862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1048696" name="Picture Placeholder 2"/>
          <p:cNvSpPr>
            <a:spLocks noGrp="1"/>
          </p:cNvSpPr>
          <p:nvPr>
            <p:ph type="pic" sz="quarter" idx="15" hasCustomPrompt="1"/>
          </p:nvPr>
        </p:nvSpPr>
        <p:spPr>
          <a:xfrm>
            <a:off x="628650" y="1825625"/>
            <a:ext cx="3886200" cy="2963191"/>
          </a:xfrm>
        </p:spPr>
        <p:txBody>
          <a:bodyPr>
            <a:normAutofit/>
          </a:bodyPr>
          <a:lstStyle>
            <a:lvl1pPr marL="0" indent="0">
              <a:buNone/>
              <a:defRPr sz="1200" i="1" baseline="0"/>
            </a:lvl1pPr>
          </a:lstStyle>
          <a:p>
            <a:r>
              <a:rPr lang="en-US" dirty="0"/>
              <a:t>Insert Photo</a:t>
            </a:r>
          </a:p>
        </p:txBody>
      </p:sp>
      <p:sp>
        <p:nvSpPr>
          <p:cNvPr id="1048697" name="Slide Number Placeholder 3"/>
          <p:cNvSpPr>
            <a:spLocks noGrp="1"/>
          </p:cNvSpPr>
          <p:nvPr>
            <p:ph type="sldNum" sz="quarter" idx="16"/>
          </p:nvPr>
        </p:nvSpPr>
        <p:spPr/>
        <p:txBody>
          <a:bodyPr/>
          <a:lstStyle/>
          <a:p>
            <a:fld id="{3DD97BEB-BAEF-0344-9D5C-EC73E478698A}" type="slidenum">
              <a:rPr lang="en-US" smtClean="0"/>
              <a:t>‹#›</a:t>
            </a:fld>
            <a:endParaRPr lang="en-US"/>
          </a:p>
        </p:txBody>
      </p:sp>
      <p:sp>
        <p:nvSpPr>
          <p:cNvPr id="104869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7" name="Slide Number Placeholder 5"/>
          <p:cNvSpPr>
            <a:spLocks noGrp="1"/>
          </p:cNvSpPr>
          <p:nvPr>
            <p:ph type="sldNum" sz="quarter" idx="10"/>
          </p:nvPr>
        </p:nvSpPr>
        <p:spPr/>
        <p:txBody>
          <a:bodyPr/>
          <a:lstStyle/>
          <a:p>
            <a:fld id="{3DD97BEB-BAEF-0344-9D5C-EC73E478698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48579" name="Title 1"/>
          <p:cNvSpPr>
            <a:spLocks noGrp="1"/>
          </p:cNvSpPr>
          <p:nvPr>
            <p:ph type="title" hasCustomPrompt="1"/>
          </p:nvPr>
        </p:nvSpPr>
        <p:spPr>
          <a:xfrm>
            <a:off x="628650" y="556181"/>
            <a:ext cx="7886700" cy="553336"/>
          </a:xfrm>
        </p:spPr>
        <p:txBody>
          <a:bodyPr/>
          <a:lstStyle/>
          <a:p>
            <a:r>
              <a:rPr lang="en-US" dirty="0"/>
              <a:t>Topic</a:t>
            </a:r>
          </a:p>
        </p:txBody>
      </p:sp>
      <p:sp>
        <p:nvSpPr>
          <p:cNvPr id="1048580" name="Text Placeholder 13"/>
          <p:cNvSpPr>
            <a:spLocks noGrp="1"/>
          </p:cNvSpPr>
          <p:nvPr>
            <p:ph type="body" sz="quarter" idx="13"/>
          </p:nvPr>
        </p:nvSpPr>
        <p:spPr>
          <a:xfrm>
            <a:off x="628650" y="2837467"/>
            <a:ext cx="7886700" cy="21398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581" name="Text Placeholder 13"/>
          <p:cNvSpPr>
            <a:spLocks noGrp="1"/>
          </p:cNvSpPr>
          <p:nvPr>
            <p:ph type="body" sz="quarter" idx="14" hasCustomPrompt="1"/>
          </p:nvPr>
        </p:nvSpPr>
        <p:spPr>
          <a:xfrm>
            <a:off x="628650" y="1825625"/>
            <a:ext cx="7886700" cy="1011843"/>
          </a:xfrm>
        </p:spPr>
        <p:txBody>
          <a:bodyPr>
            <a:normAutofit fontScale="95000" lnSpcReduction="20000"/>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048582" name="Text Placeholder 13"/>
          <p:cNvSpPr>
            <a:spLocks noGrp="1"/>
          </p:cNvSpPr>
          <p:nvPr>
            <p:ph type="body" sz="quarter" idx="15" hasCustomPrompt="1"/>
          </p:nvPr>
        </p:nvSpPr>
        <p:spPr>
          <a:xfrm>
            <a:off x="628650" y="4977353"/>
            <a:ext cx="7886700" cy="662890"/>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1048583" name="Slide Number Placeholder 1"/>
          <p:cNvSpPr>
            <a:spLocks noGrp="1"/>
          </p:cNvSpPr>
          <p:nvPr>
            <p:ph type="sldNum" sz="quarter" idx="16"/>
          </p:nvPr>
        </p:nvSpPr>
        <p:spPr/>
        <p:txBody>
          <a:bodyPr/>
          <a:lstStyle/>
          <a:p>
            <a:fld id="{3DD97BEB-BAEF-0344-9D5C-EC73E478698A}" type="slidenum">
              <a:rPr lang="en-US" smtClean="0"/>
              <a:t>‹#›</a:t>
            </a:fld>
            <a:endParaRPr lang="en-US"/>
          </a:p>
        </p:txBody>
      </p:sp>
      <p:sp>
        <p:nvSpPr>
          <p:cNvPr id="1048584"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48645" name="Title 1"/>
          <p:cNvSpPr>
            <a:spLocks noGrp="1"/>
          </p:cNvSpPr>
          <p:nvPr>
            <p:ph type="title" hasCustomPrompt="1"/>
          </p:nvPr>
        </p:nvSpPr>
        <p:spPr>
          <a:xfrm>
            <a:off x="628650" y="556181"/>
            <a:ext cx="7886700" cy="553336"/>
          </a:xfrm>
        </p:spPr>
        <p:txBody>
          <a:bodyPr/>
          <a:lstStyle/>
          <a:p>
            <a:r>
              <a:rPr lang="en-US" dirty="0"/>
              <a:t>Topic</a:t>
            </a:r>
          </a:p>
        </p:txBody>
      </p:sp>
      <p:sp>
        <p:nvSpPr>
          <p:cNvPr id="1048646" name="Text Placeholder 13"/>
          <p:cNvSpPr>
            <a:spLocks noGrp="1"/>
          </p:cNvSpPr>
          <p:nvPr>
            <p:ph type="body" sz="quarter" idx="13"/>
          </p:nvPr>
        </p:nvSpPr>
        <p:spPr>
          <a:xfrm>
            <a:off x="628650" y="4006391"/>
            <a:ext cx="3886200" cy="1611771"/>
          </a:xfrm>
        </p:spPr>
        <p:txBody>
          <a:bodyPr>
            <a:normAutofit fontScale="94444" lnSpcReduction="20000"/>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647" name="Text Placeholder 13"/>
          <p:cNvSpPr>
            <a:spLocks noGrp="1"/>
          </p:cNvSpPr>
          <p:nvPr>
            <p:ph type="body" sz="quarter" idx="14" hasCustomPrompt="1"/>
          </p:nvPr>
        </p:nvSpPr>
        <p:spPr>
          <a:xfrm>
            <a:off x="628650" y="1825624"/>
            <a:ext cx="78867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1048648"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1200" i="1" baseline="0"/>
            </a:lvl1pPr>
          </a:lstStyle>
          <a:p>
            <a:r>
              <a:rPr lang="en-US" dirty="0"/>
              <a:t>Insert Photo</a:t>
            </a:r>
          </a:p>
        </p:txBody>
      </p:sp>
      <p:sp>
        <p:nvSpPr>
          <p:cNvPr id="1048649" name="Slide Number Placeholder 1"/>
          <p:cNvSpPr>
            <a:spLocks noGrp="1"/>
          </p:cNvSpPr>
          <p:nvPr>
            <p:ph type="sldNum" sz="quarter" idx="16"/>
          </p:nvPr>
        </p:nvSpPr>
        <p:spPr/>
        <p:txBody>
          <a:bodyPr/>
          <a:lstStyle/>
          <a:p>
            <a:fld id="{3DD97BEB-BAEF-0344-9D5C-EC73E478698A}" type="slidenum">
              <a:rPr lang="en-US" smtClean="0"/>
              <a:t>‹#›</a:t>
            </a:fld>
            <a:endParaRPr lang="en-US"/>
          </a:p>
        </p:txBody>
      </p:sp>
      <p:sp>
        <p:nvSpPr>
          <p:cNvPr id="1048650"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2097195" name="Picture 54"/>
          <p:cNvPicPr>
            <a:picLocks noChangeAspect="1"/>
          </p:cNvPicPr>
          <p:nvPr userDrawn="1"/>
        </p:nvPicPr>
        <p:blipFill>
          <a:blip r:embed="rId2"/>
          <a:stretch>
            <a:fillRect/>
          </a:stretch>
        </p:blipFill>
        <p:spPr>
          <a:xfrm>
            <a:off x="-23750" y="0"/>
            <a:ext cx="9167750" cy="6858000"/>
          </a:xfrm>
          <a:prstGeom prst="rect">
            <a:avLst/>
          </a:prstGeom>
        </p:spPr>
      </p:pic>
      <p:sp>
        <p:nvSpPr>
          <p:cNvPr id="1048660"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1048661"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panose="020F0502020204030204" charset="0"/>
                <a:ea typeface="Calibri" panose="020F0502020204030204" charset="0"/>
                <a:cs typeface="Calibri" panose="020F050202020403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48662" name="Picture Placeholder 49"/>
          <p:cNvSpPr>
            <a:spLocks noGrp="1"/>
          </p:cNvSpPr>
          <p:nvPr>
            <p:ph type="pic" sz="quarter" idx="13" hasCustomPrompt="1"/>
          </p:nvPr>
        </p:nvSpPr>
        <p:spPr>
          <a:xfrm>
            <a:off x="0" y="1044735"/>
            <a:ext cx="1828800" cy="1828800"/>
          </a:xfrm>
          <a:blipFill>
            <a:blip r:embed="rId3"/>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1048663" name="Picture Placeholder 49"/>
          <p:cNvSpPr>
            <a:spLocks noGrp="1"/>
          </p:cNvSpPr>
          <p:nvPr>
            <p:ph type="pic" sz="quarter" idx="14" hasCustomPrompt="1"/>
          </p:nvPr>
        </p:nvSpPr>
        <p:spPr>
          <a:xfrm>
            <a:off x="1828800" y="1044735"/>
            <a:ext cx="1828800" cy="1828800"/>
          </a:xfrm>
          <a:blipFill>
            <a:blip r:embed="rId4"/>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1048664" name="Picture Placeholder 49"/>
          <p:cNvSpPr>
            <a:spLocks noGrp="1"/>
          </p:cNvSpPr>
          <p:nvPr>
            <p:ph type="pic" sz="quarter" idx="15" hasCustomPrompt="1"/>
          </p:nvPr>
        </p:nvSpPr>
        <p:spPr>
          <a:xfrm>
            <a:off x="3657600" y="1044735"/>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1048665" name="Picture Placeholder 49"/>
          <p:cNvSpPr>
            <a:spLocks noGrp="1"/>
          </p:cNvSpPr>
          <p:nvPr>
            <p:ph type="pic" sz="quarter" idx="16" hasCustomPrompt="1"/>
          </p:nvPr>
        </p:nvSpPr>
        <p:spPr>
          <a:xfrm>
            <a:off x="54864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1048666" name="Picture Placeholder 49"/>
          <p:cNvSpPr>
            <a:spLocks noGrp="1"/>
          </p:cNvSpPr>
          <p:nvPr>
            <p:ph type="pic" sz="quarter" idx="17" hasCustomPrompt="1"/>
          </p:nvPr>
        </p:nvSpPr>
        <p:spPr>
          <a:xfrm>
            <a:off x="7315200" y="1044735"/>
            <a:ext cx="1828800" cy="1828800"/>
          </a:xfrm>
          <a:blipFill>
            <a:blip r:embed="rId7"/>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48667"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t>‹#›</a:t>
            </a:fld>
            <a:endParaRPr lang="en-US"/>
          </a:p>
        </p:txBody>
      </p:sp>
      <p:pic>
        <p:nvPicPr>
          <p:cNvPr id="2097196" name="Picture 13"/>
          <p:cNvPicPr>
            <a:picLocks noChangeAspect="1"/>
          </p:cNvPicPr>
          <p:nvPr userDrawn="1"/>
        </p:nvPicPr>
        <p:blipFill>
          <a:blip r:embed="rId8"/>
          <a:stretch>
            <a:fillRect/>
          </a:stretch>
        </p:blipFill>
        <p:spPr>
          <a:xfrm flipH="1">
            <a:off x="-23750" y="0"/>
            <a:ext cx="9191500" cy="698500"/>
          </a:xfrm>
          <a:prstGeom prst="rect">
            <a:avLst/>
          </a:prstGeom>
        </p:spPr>
      </p:pic>
      <p:pic>
        <p:nvPicPr>
          <p:cNvPr id="2097197" name="Picture 14"/>
          <p:cNvPicPr>
            <a:picLocks noChangeAspect="1"/>
          </p:cNvPicPr>
          <p:nvPr userDrawn="1"/>
        </p:nvPicPr>
        <p:blipFill>
          <a:blip r:embed="rId9"/>
          <a:stretch>
            <a:fillRect/>
          </a:stretch>
        </p:blipFill>
        <p:spPr>
          <a:xfrm>
            <a:off x="7613960" y="5982005"/>
            <a:ext cx="1215715" cy="354989"/>
          </a:xfrm>
          <a:prstGeom prst="rect">
            <a:avLst/>
          </a:prstGeom>
        </p:spPr>
      </p:pic>
      <p:pic>
        <p:nvPicPr>
          <p:cNvPr id="2097198" name="Picture 15"/>
          <p:cNvPicPr>
            <a:picLocks noChangeAspect="1"/>
          </p:cNvPicPr>
          <p:nvPr userDrawn="1"/>
        </p:nvPicPr>
        <p:blipFill>
          <a:blip r:embed="rId8"/>
          <a:stretch>
            <a:fillRect/>
          </a:stretch>
        </p:blipFill>
        <p:spPr>
          <a:xfrm rot="10800000" flipH="1">
            <a:off x="0" y="6159500"/>
            <a:ext cx="9144000" cy="6985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48668" name="Title 1"/>
          <p:cNvSpPr>
            <a:spLocks noGrp="1"/>
          </p:cNvSpPr>
          <p:nvPr>
            <p:ph type="title" hasCustomPrompt="1"/>
          </p:nvPr>
        </p:nvSpPr>
        <p:spPr>
          <a:xfrm>
            <a:off x="628650" y="556181"/>
            <a:ext cx="7886700" cy="553336"/>
          </a:xfrm>
        </p:spPr>
        <p:txBody>
          <a:bodyPr/>
          <a:lstStyle/>
          <a:p>
            <a:r>
              <a:rPr lang="en-US" dirty="0"/>
              <a:t>Topic</a:t>
            </a:r>
          </a:p>
        </p:txBody>
      </p:sp>
      <p:sp>
        <p:nvSpPr>
          <p:cNvPr id="1048669" name="Text Placeholder 13"/>
          <p:cNvSpPr>
            <a:spLocks noGrp="1"/>
          </p:cNvSpPr>
          <p:nvPr>
            <p:ph type="body" sz="quarter" idx="13"/>
          </p:nvPr>
        </p:nvSpPr>
        <p:spPr>
          <a:xfrm>
            <a:off x="628650" y="1825624"/>
            <a:ext cx="4970872" cy="2887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670" name="Text Placeholder 13"/>
          <p:cNvSpPr>
            <a:spLocks noGrp="1"/>
          </p:cNvSpPr>
          <p:nvPr>
            <p:ph type="body" sz="quarter" idx="14" hasCustomPrompt="1"/>
          </p:nvPr>
        </p:nvSpPr>
        <p:spPr>
          <a:xfrm>
            <a:off x="628650" y="4713401"/>
            <a:ext cx="4970872"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1048671" name="Picture Placeholder 2"/>
          <p:cNvSpPr>
            <a:spLocks noGrp="1"/>
          </p:cNvSpPr>
          <p:nvPr>
            <p:ph type="pic" sz="quarter" idx="15" hasCustomPrompt="1"/>
          </p:nvPr>
        </p:nvSpPr>
        <p:spPr>
          <a:xfrm>
            <a:off x="5712642" y="1825624"/>
            <a:ext cx="2802707" cy="3792539"/>
          </a:xfrm>
        </p:spPr>
        <p:txBody>
          <a:bodyPr>
            <a:normAutofit/>
          </a:bodyPr>
          <a:lstStyle>
            <a:lvl1pPr marL="0" indent="0">
              <a:buNone/>
              <a:defRPr sz="1200" i="1" baseline="0"/>
            </a:lvl1pPr>
          </a:lstStyle>
          <a:p>
            <a:r>
              <a:rPr lang="en-US" dirty="0"/>
              <a:t>Insert Photo</a:t>
            </a:r>
          </a:p>
        </p:txBody>
      </p:sp>
      <p:sp>
        <p:nvSpPr>
          <p:cNvPr id="1048672" name="Slide Number Placeholder 1"/>
          <p:cNvSpPr>
            <a:spLocks noGrp="1"/>
          </p:cNvSpPr>
          <p:nvPr>
            <p:ph type="sldNum" sz="quarter" idx="16"/>
          </p:nvPr>
        </p:nvSpPr>
        <p:spPr/>
        <p:txBody>
          <a:bodyPr/>
          <a:lstStyle/>
          <a:p>
            <a:fld id="{3DD97BEB-BAEF-0344-9D5C-EC73E478698A}" type="slidenum">
              <a:rPr lang="en-US" smtClean="0"/>
              <a:t>‹#›</a:t>
            </a:fld>
            <a:endParaRPr lang="en-US"/>
          </a:p>
        </p:txBody>
      </p:sp>
      <p:sp>
        <p:nvSpPr>
          <p:cNvPr id="1048673"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pic>
        <p:nvPicPr>
          <p:cNvPr id="2097182" name="Picture 54"/>
          <p:cNvPicPr>
            <a:picLocks noChangeAspect="1"/>
          </p:cNvPicPr>
          <p:nvPr userDrawn="1"/>
        </p:nvPicPr>
        <p:blipFill>
          <a:blip r:embed="rId2"/>
          <a:stretch>
            <a:fillRect/>
          </a:stretch>
        </p:blipFill>
        <p:spPr>
          <a:xfrm>
            <a:off x="-23750" y="0"/>
            <a:ext cx="9167750" cy="6858000"/>
          </a:xfrm>
          <a:prstGeom prst="rect">
            <a:avLst/>
          </a:prstGeom>
        </p:spPr>
      </p:pic>
      <p:sp>
        <p:nvSpPr>
          <p:cNvPr id="104864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104864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panose="020F0502020204030204" charset="0"/>
                <a:ea typeface="Calibri" panose="020F0502020204030204" charset="0"/>
                <a:cs typeface="Calibri" panose="020F050202020403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48644"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t>‹#›</a:t>
            </a:fld>
            <a:endParaRPr lang="en-US"/>
          </a:p>
        </p:txBody>
      </p:sp>
      <p:pic>
        <p:nvPicPr>
          <p:cNvPr id="2097183" name="Picture 13"/>
          <p:cNvPicPr>
            <a:picLocks noChangeAspect="1"/>
          </p:cNvPicPr>
          <p:nvPr userDrawn="1"/>
        </p:nvPicPr>
        <p:blipFill>
          <a:blip r:embed="rId3"/>
          <a:stretch>
            <a:fillRect/>
          </a:stretch>
        </p:blipFill>
        <p:spPr>
          <a:xfrm>
            <a:off x="-9144" y="857555"/>
            <a:ext cx="1456944" cy="2414016"/>
          </a:xfrm>
          <a:prstGeom prst="rect">
            <a:avLst/>
          </a:prstGeom>
        </p:spPr>
      </p:pic>
      <p:pic>
        <p:nvPicPr>
          <p:cNvPr id="2097184" name="Picture 14"/>
          <p:cNvPicPr>
            <a:picLocks noChangeAspect="1"/>
          </p:cNvPicPr>
          <p:nvPr userDrawn="1"/>
        </p:nvPicPr>
        <p:blipFill>
          <a:blip r:embed="rId4"/>
          <a:stretch>
            <a:fillRect/>
          </a:stretch>
        </p:blipFill>
        <p:spPr>
          <a:xfrm>
            <a:off x="1469066" y="857555"/>
            <a:ext cx="1944624" cy="2414016"/>
          </a:xfrm>
          <a:prstGeom prst="rect">
            <a:avLst/>
          </a:prstGeom>
        </p:spPr>
      </p:pic>
      <p:pic>
        <p:nvPicPr>
          <p:cNvPr id="2097185" name="Picture 15"/>
          <p:cNvPicPr>
            <a:picLocks noChangeAspect="1"/>
          </p:cNvPicPr>
          <p:nvPr userDrawn="1"/>
        </p:nvPicPr>
        <p:blipFill>
          <a:blip r:embed="rId5"/>
          <a:stretch>
            <a:fillRect/>
          </a:stretch>
        </p:blipFill>
        <p:spPr>
          <a:xfrm>
            <a:off x="3412131" y="857555"/>
            <a:ext cx="2365248" cy="2414016"/>
          </a:xfrm>
          <a:prstGeom prst="rect">
            <a:avLst/>
          </a:prstGeom>
        </p:spPr>
      </p:pic>
      <p:pic>
        <p:nvPicPr>
          <p:cNvPr id="2097186" name="Picture 19"/>
          <p:cNvPicPr>
            <a:picLocks noChangeAspect="1"/>
          </p:cNvPicPr>
          <p:nvPr userDrawn="1"/>
        </p:nvPicPr>
        <p:blipFill>
          <a:blip r:embed="rId6"/>
          <a:stretch>
            <a:fillRect/>
          </a:stretch>
        </p:blipFill>
        <p:spPr>
          <a:xfrm>
            <a:off x="5766746" y="857555"/>
            <a:ext cx="1956816" cy="2414016"/>
          </a:xfrm>
          <a:prstGeom prst="rect">
            <a:avLst/>
          </a:prstGeom>
        </p:spPr>
      </p:pic>
      <p:pic>
        <p:nvPicPr>
          <p:cNvPr id="2097187" name="Picture 20"/>
          <p:cNvPicPr>
            <a:picLocks noChangeAspect="1"/>
          </p:cNvPicPr>
          <p:nvPr userDrawn="1"/>
        </p:nvPicPr>
        <p:blipFill>
          <a:blip r:embed="rId7"/>
          <a:stretch>
            <a:fillRect/>
          </a:stretch>
        </p:blipFill>
        <p:spPr>
          <a:xfrm>
            <a:off x="7721916" y="857555"/>
            <a:ext cx="1499616" cy="2414016"/>
          </a:xfrm>
          <a:prstGeom prst="rect">
            <a:avLst/>
          </a:prstGeom>
        </p:spPr>
      </p:pic>
      <p:pic>
        <p:nvPicPr>
          <p:cNvPr id="2097188" name="Picture 21"/>
          <p:cNvPicPr>
            <a:picLocks noChangeAspect="1"/>
          </p:cNvPicPr>
          <p:nvPr userDrawn="1"/>
        </p:nvPicPr>
        <p:blipFill>
          <a:blip r:embed="rId8"/>
          <a:stretch>
            <a:fillRect/>
          </a:stretch>
        </p:blipFill>
        <p:spPr>
          <a:xfrm flipH="1">
            <a:off x="-23750" y="0"/>
            <a:ext cx="9191500" cy="698500"/>
          </a:xfrm>
          <a:prstGeom prst="rect">
            <a:avLst/>
          </a:prstGeom>
        </p:spPr>
      </p:pic>
      <p:pic>
        <p:nvPicPr>
          <p:cNvPr id="2097189" name="Picture 23"/>
          <p:cNvPicPr>
            <a:picLocks noChangeAspect="1"/>
          </p:cNvPicPr>
          <p:nvPr userDrawn="1"/>
        </p:nvPicPr>
        <p:blipFill>
          <a:blip r:embed="rId8"/>
          <a:stretch>
            <a:fillRect/>
          </a:stretch>
        </p:blipFill>
        <p:spPr>
          <a:xfrm rot="10800000" flipH="1">
            <a:off x="0" y="6159500"/>
            <a:ext cx="9144000" cy="698500"/>
          </a:xfrm>
          <a:prstGeom prst="rect">
            <a:avLst/>
          </a:prstGeom>
        </p:spPr>
      </p:pic>
      <p:pic>
        <p:nvPicPr>
          <p:cNvPr id="2097190" name="Picture 16"/>
          <p:cNvPicPr>
            <a:picLocks noChangeAspect="1"/>
          </p:cNvPicPr>
          <p:nvPr userDrawn="1"/>
        </p:nvPicPr>
        <p:blipFill>
          <a:blip r:embed="rId9"/>
          <a:stretch>
            <a:fillRect/>
          </a:stretch>
        </p:blipFill>
        <p:spPr>
          <a:xfrm>
            <a:off x="7621820" y="5797547"/>
            <a:ext cx="1208500" cy="67451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Editable">
    <p:spTree>
      <p:nvGrpSpPr>
        <p:cNvPr id="1" name=""/>
        <p:cNvGrpSpPr/>
        <p:nvPr/>
      </p:nvGrpSpPr>
      <p:grpSpPr>
        <a:xfrm>
          <a:off x="0" y="0"/>
          <a:ext cx="0" cy="0"/>
          <a:chOff x="0" y="0"/>
          <a:chExt cx="0" cy="0"/>
        </a:xfrm>
      </p:grpSpPr>
      <p:pic>
        <p:nvPicPr>
          <p:cNvPr id="2097199" name="Picture 54"/>
          <p:cNvPicPr>
            <a:picLocks noChangeAspect="1"/>
          </p:cNvPicPr>
          <p:nvPr userDrawn="1"/>
        </p:nvPicPr>
        <p:blipFill>
          <a:blip r:embed="rId2"/>
          <a:stretch>
            <a:fillRect/>
          </a:stretch>
        </p:blipFill>
        <p:spPr>
          <a:xfrm>
            <a:off x="-23750" y="0"/>
            <a:ext cx="9167750" cy="6858000"/>
          </a:xfrm>
          <a:prstGeom prst="rect">
            <a:avLst/>
          </a:prstGeom>
        </p:spPr>
      </p:pic>
      <p:sp>
        <p:nvSpPr>
          <p:cNvPr id="1048674"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1048675"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panose="020F0502020204030204" charset="0"/>
                <a:ea typeface="Calibri" panose="020F0502020204030204" charset="0"/>
                <a:cs typeface="Calibri" panose="020F050202020403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48676" name="Picture Placeholder 49"/>
          <p:cNvSpPr>
            <a:spLocks noGrp="1"/>
          </p:cNvSpPr>
          <p:nvPr>
            <p:ph type="pic" sz="quarter" idx="13" hasCustomPrompt="1"/>
          </p:nvPr>
        </p:nvSpPr>
        <p:spPr>
          <a:xfrm>
            <a:off x="0" y="1044735"/>
            <a:ext cx="1828800" cy="1828800"/>
          </a:xfrm>
          <a:blipFill>
            <a:blip r:embed="rId3"/>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1048677" name="Picture Placeholder 49"/>
          <p:cNvSpPr>
            <a:spLocks noGrp="1"/>
          </p:cNvSpPr>
          <p:nvPr>
            <p:ph type="pic" sz="quarter" idx="14" hasCustomPrompt="1"/>
          </p:nvPr>
        </p:nvSpPr>
        <p:spPr>
          <a:xfrm>
            <a:off x="1828800" y="1044735"/>
            <a:ext cx="1828800" cy="1828800"/>
          </a:xfrm>
          <a:blipFill>
            <a:blip r:embed="rId4"/>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1048678" name="Picture Placeholder 49"/>
          <p:cNvSpPr>
            <a:spLocks noGrp="1"/>
          </p:cNvSpPr>
          <p:nvPr>
            <p:ph type="pic" sz="quarter" idx="15" hasCustomPrompt="1"/>
          </p:nvPr>
        </p:nvSpPr>
        <p:spPr>
          <a:xfrm>
            <a:off x="3657600" y="1044735"/>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1048679" name="Picture Placeholder 49"/>
          <p:cNvSpPr>
            <a:spLocks noGrp="1"/>
          </p:cNvSpPr>
          <p:nvPr>
            <p:ph type="pic" sz="quarter" idx="16" hasCustomPrompt="1"/>
          </p:nvPr>
        </p:nvSpPr>
        <p:spPr>
          <a:xfrm>
            <a:off x="54864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1048680" name="Picture Placeholder 49"/>
          <p:cNvSpPr>
            <a:spLocks noGrp="1"/>
          </p:cNvSpPr>
          <p:nvPr>
            <p:ph type="pic" sz="quarter" idx="17" hasCustomPrompt="1"/>
          </p:nvPr>
        </p:nvSpPr>
        <p:spPr>
          <a:xfrm>
            <a:off x="7315200" y="1044735"/>
            <a:ext cx="1828800" cy="1828800"/>
          </a:xfrm>
          <a:blipFill>
            <a:blip r:embed="rId7"/>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48681"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t>‹#›</a:t>
            </a:fld>
            <a:endParaRPr lang="en-US"/>
          </a:p>
        </p:txBody>
      </p:sp>
      <p:pic>
        <p:nvPicPr>
          <p:cNvPr id="2097200" name="Picture 13"/>
          <p:cNvPicPr>
            <a:picLocks noChangeAspect="1"/>
          </p:cNvPicPr>
          <p:nvPr userDrawn="1"/>
        </p:nvPicPr>
        <p:blipFill>
          <a:blip r:embed="rId8"/>
          <a:stretch>
            <a:fillRect/>
          </a:stretch>
        </p:blipFill>
        <p:spPr>
          <a:xfrm flipH="1">
            <a:off x="-23750" y="0"/>
            <a:ext cx="9191500" cy="698500"/>
          </a:xfrm>
          <a:prstGeom prst="rect">
            <a:avLst/>
          </a:prstGeom>
        </p:spPr>
      </p:pic>
      <p:pic>
        <p:nvPicPr>
          <p:cNvPr id="2097201" name="Picture 15"/>
          <p:cNvPicPr>
            <a:picLocks noChangeAspect="1"/>
          </p:cNvPicPr>
          <p:nvPr userDrawn="1"/>
        </p:nvPicPr>
        <p:blipFill>
          <a:blip r:embed="rId8"/>
          <a:stretch>
            <a:fillRect/>
          </a:stretch>
        </p:blipFill>
        <p:spPr>
          <a:xfrm rot="10800000" flipH="1">
            <a:off x="0" y="6159500"/>
            <a:ext cx="9144000" cy="698500"/>
          </a:xfrm>
          <a:prstGeom prst="rect">
            <a:avLst/>
          </a:prstGeom>
        </p:spPr>
      </p:pic>
      <p:pic>
        <p:nvPicPr>
          <p:cNvPr id="2097202" name="Picture 14"/>
          <p:cNvPicPr>
            <a:picLocks noChangeAspect="1"/>
          </p:cNvPicPr>
          <p:nvPr userDrawn="1"/>
        </p:nvPicPr>
        <p:blipFill>
          <a:blip r:embed="rId9"/>
          <a:stretch>
            <a:fillRect/>
          </a:stretch>
        </p:blipFill>
        <p:spPr>
          <a:xfrm>
            <a:off x="7621820" y="5797547"/>
            <a:ext cx="1208500" cy="67451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2097157" name="Picture 8"/>
          <p:cNvPicPr>
            <a:picLocks noChangeAspect="1"/>
          </p:cNvPicPr>
          <p:nvPr userDrawn="1"/>
        </p:nvPicPr>
        <p:blipFill>
          <a:blip r:embed="rId2"/>
          <a:stretch>
            <a:fillRect/>
          </a:stretch>
        </p:blipFill>
        <p:spPr>
          <a:xfrm>
            <a:off x="-23750" y="0"/>
            <a:ext cx="9167750" cy="6858000"/>
          </a:xfrm>
          <a:prstGeom prst="rect">
            <a:avLst/>
          </a:prstGeom>
        </p:spPr>
      </p:pic>
      <p:sp>
        <p:nvSpPr>
          <p:cNvPr id="1048599"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1048600"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048601"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t>‹#›</a:t>
            </a:fld>
            <a:endParaRPr lang="en-US"/>
          </a:p>
        </p:txBody>
      </p:sp>
      <p:pic>
        <p:nvPicPr>
          <p:cNvPr id="2097158" name="Picture 10"/>
          <p:cNvPicPr>
            <a:picLocks noChangeAspect="1"/>
          </p:cNvPicPr>
          <p:nvPr userDrawn="1"/>
        </p:nvPicPr>
        <p:blipFill>
          <a:blip r:embed="rId3"/>
          <a:stretch>
            <a:fillRect/>
          </a:stretch>
        </p:blipFill>
        <p:spPr>
          <a:xfrm flipH="1">
            <a:off x="-23750" y="0"/>
            <a:ext cx="9191500" cy="698500"/>
          </a:xfrm>
          <a:prstGeom prst="rect">
            <a:avLst/>
          </a:prstGeom>
        </p:spPr>
      </p:pic>
      <p:pic>
        <p:nvPicPr>
          <p:cNvPr id="2097159" name="Picture 11"/>
          <p:cNvPicPr>
            <a:picLocks noChangeAspect="1"/>
          </p:cNvPicPr>
          <p:nvPr userDrawn="1"/>
        </p:nvPicPr>
        <p:blipFill>
          <a:blip r:embed="rId4"/>
          <a:stretch>
            <a:fillRect/>
          </a:stretch>
        </p:blipFill>
        <p:spPr>
          <a:xfrm>
            <a:off x="7613960" y="5982005"/>
            <a:ext cx="1215715" cy="354989"/>
          </a:xfrm>
          <a:prstGeom prst="rect">
            <a:avLst/>
          </a:prstGeom>
        </p:spPr>
      </p:pic>
      <p:pic>
        <p:nvPicPr>
          <p:cNvPr id="2097160" name="Picture 12"/>
          <p:cNvPicPr>
            <a:picLocks noChangeAspect="1"/>
          </p:cNvPicPr>
          <p:nvPr userDrawn="1"/>
        </p:nvPicPr>
        <p:blipFill>
          <a:blip r:embed="rId3"/>
          <a:stretch>
            <a:fillRect/>
          </a:stretch>
        </p:blipFill>
        <p:spPr>
          <a:xfrm rot="10800000" flipH="1">
            <a:off x="0" y="6159500"/>
            <a:ext cx="9144000" cy="6985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2097174" name="Picture 14"/>
          <p:cNvPicPr>
            <a:picLocks noChangeAspect="1"/>
          </p:cNvPicPr>
          <p:nvPr userDrawn="1"/>
        </p:nvPicPr>
        <p:blipFill rotWithShape="1">
          <a:blip r:embed="rId2">
            <a:alphaModFix amt="50000"/>
          </a:blip>
          <a:srcRect l="10601"/>
          <a:stretch>
            <a:fillRect/>
          </a:stretch>
        </p:blipFill>
        <p:spPr>
          <a:xfrm rot="10800000" flipH="1">
            <a:off x="-23750" y="-1"/>
            <a:ext cx="9167750" cy="6858001"/>
          </a:xfrm>
          <a:prstGeom prst="rect">
            <a:avLst/>
          </a:prstGeom>
        </p:spPr>
      </p:pic>
      <p:sp>
        <p:nvSpPr>
          <p:cNvPr id="1048617" name="Title 1"/>
          <p:cNvSpPr>
            <a:spLocks noGrp="1"/>
          </p:cNvSpPr>
          <p:nvPr>
            <p:ph type="title" hasCustomPrompt="1"/>
          </p:nvPr>
        </p:nvSpPr>
        <p:spPr>
          <a:xfrm>
            <a:off x="623888" y="3262831"/>
            <a:ext cx="7886700" cy="827758"/>
          </a:xfrm>
        </p:spPr>
        <p:txBody>
          <a:bodyPr anchor="b">
            <a:normAutofit/>
          </a:bodyPr>
          <a:lstStyle>
            <a:lvl1pPr>
              <a:defRPr sz="4400" i="0" baseline="0"/>
            </a:lvl1pPr>
          </a:lstStyle>
          <a:p>
            <a:r>
              <a:rPr lang="en-US" dirty="0"/>
              <a:t>Presentation Title</a:t>
            </a:r>
          </a:p>
        </p:txBody>
      </p:sp>
      <p:sp>
        <p:nvSpPr>
          <p:cNvPr id="1048618"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048619"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t>‹#›</a:t>
            </a:fld>
            <a:endParaRPr lang="en-US"/>
          </a:p>
        </p:txBody>
      </p:sp>
      <p:pic>
        <p:nvPicPr>
          <p:cNvPr id="2097175" name="Picture 15"/>
          <p:cNvPicPr>
            <a:picLocks noChangeAspect="1"/>
          </p:cNvPicPr>
          <p:nvPr userDrawn="1"/>
        </p:nvPicPr>
        <p:blipFill>
          <a:blip r:embed="rId3"/>
          <a:stretch>
            <a:fillRect/>
          </a:stretch>
        </p:blipFill>
        <p:spPr>
          <a:xfrm>
            <a:off x="7409306" y="494096"/>
            <a:ext cx="1267968" cy="1286256"/>
          </a:xfrm>
          <a:prstGeom prst="rect">
            <a:avLst/>
          </a:prstGeom>
        </p:spPr>
      </p:pic>
      <p:pic>
        <p:nvPicPr>
          <p:cNvPr id="2097176" name="Picture 16"/>
          <p:cNvPicPr>
            <a:picLocks noChangeAspect="1"/>
          </p:cNvPicPr>
          <p:nvPr userDrawn="1"/>
        </p:nvPicPr>
        <p:blipFill>
          <a:blip r:embed="rId4"/>
          <a:stretch>
            <a:fillRect/>
          </a:stretch>
        </p:blipFill>
        <p:spPr>
          <a:xfrm>
            <a:off x="5631688" y="1149416"/>
            <a:ext cx="1877568" cy="1895856"/>
          </a:xfrm>
          <a:prstGeom prst="rect">
            <a:avLst/>
          </a:prstGeom>
        </p:spPr>
      </p:pic>
      <p:pic>
        <p:nvPicPr>
          <p:cNvPr id="2097177" name="Picture 17"/>
          <p:cNvPicPr>
            <a:picLocks noChangeAspect="1"/>
          </p:cNvPicPr>
          <p:nvPr userDrawn="1"/>
        </p:nvPicPr>
        <p:blipFill rotWithShape="1">
          <a:blip r:embed="rId5"/>
          <a:srcRect l="7771" t="7771"/>
          <a:stretch>
            <a:fillRect/>
          </a:stretch>
        </p:blipFill>
        <p:spPr>
          <a:xfrm>
            <a:off x="-2794" y="-3048"/>
            <a:ext cx="3263645" cy="3328681"/>
          </a:xfrm>
          <a:prstGeom prst="rect">
            <a:avLst/>
          </a:prstGeom>
        </p:spPr>
      </p:pic>
      <p:pic>
        <p:nvPicPr>
          <p:cNvPr id="2097178" name="Picture 21"/>
          <p:cNvPicPr>
            <a:picLocks noChangeAspect="1"/>
          </p:cNvPicPr>
          <p:nvPr userDrawn="1"/>
        </p:nvPicPr>
        <p:blipFill>
          <a:blip r:embed="rId6"/>
          <a:stretch>
            <a:fillRect/>
          </a:stretch>
        </p:blipFill>
        <p:spPr>
          <a:xfrm>
            <a:off x="6846061" y="2921668"/>
            <a:ext cx="2298192" cy="2694432"/>
          </a:xfrm>
          <a:prstGeom prst="rect">
            <a:avLst/>
          </a:prstGeom>
        </p:spPr>
      </p:pic>
      <p:pic>
        <p:nvPicPr>
          <p:cNvPr id="2097179" name="Picture 12"/>
          <p:cNvPicPr>
            <a:picLocks noChangeAspect="1"/>
          </p:cNvPicPr>
          <p:nvPr userDrawn="1"/>
        </p:nvPicPr>
        <p:blipFill>
          <a:blip r:embed="rId7"/>
          <a:stretch>
            <a:fillRect/>
          </a:stretch>
        </p:blipFill>
        <p:spPr>
          <a:xfrm flipH="1">
            <a:off x="-23750" y="0"/>
            <a:ext cx="9191500" cy="698500"/>
          </a:xfrm>
          <a:prstGeom prst="rect">
            <a:avLst/>
          </a:prstGeom>
        </p:spPr>
      </p:pic>
      <p:pic>
        <p:nvPicPr>
          <p:cNvPr id="2097180" name="Picture 13"/>
          <p:cNvPicPr>
            <a:picLocks noChangeAspect="1"/>
          </p:cNvPicPr>
          <p:nvPr userDrawn="1"/>
        </p:nvPicPr>
        <p:blipFill>
          <a:blip r:embed="rId8"/>
          <a:stretch>
            <a:fillRect/>
          </a:stretch>
        </p:blipFill>
        <p:spPr>
          <a:xfrm>
            <a:off x="7613960" y="5982005"/>
            <a:ext cx="1215715" cy="354989"/>
          </a:xfrm>
          <a:prstGeom prst="rect">
            <a:avLst/>
          </a:prstGeom>
        </p:spPr>
      </p:pic>
      <p:pic>
        <p:nvPicPr>
          <p:cNvPr id="2097181" name="Picture 22"/>
          <p:cNvPicPr>
            <a:picLocks noChangeAspect="1"/>
          </p:cNvPicPr>
          <p:nvPr userDrawn="1"/>
        </p:nvPicPr>
        <p:blipFill>
          <a:blip r:embed="rId7"/>
          <a:stretch>
            <a:fillRect/>
          </a:stretch>
        </p:blipFill>
        <p:spPr>
          <a:xfrm rot="10800000" flipH="1">
            <a:off x="0" y="6159500"/>
            <a:ext cx="9144000" cy="6985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2097191" name="Picture 14"/>
          <p:cNvPicPr>
            <a:picLocks noChangeAspect="1"/>
          </p:cNvPicPr>
          <p:nvPr userDrawn="1"/>
        </p:nvPicPr>
        <p:blipFill rotWithShape="1">
          <a:blip r:embed="rId2">
            <a:alphaModFix amt="50000"/>
          </a:blip>
          <a:srcRect l="10601"/>
          <a:stretch>
            <a:fillRect/>
          </a:stretch>
        </p:blipFill>
        <p:spPr>
          <a:xfrm rot="10800000" flipH="1">
            <a:off x="-23750" y="-1"/>
            <a:ext cx="9167750" cy="6858001"/>
          </a:xfrm>
          <a:prstGeom prst="rect">
            <a:avLst/>
          </a:prstGeom>
        </p:spPr>
      </p:pic>
      <p:sp>
        <p:nvSpPr>
          <p:cNvPr id="1048651"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1048652"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048653" name="Slide Number Placeholder 13"/>
          <p:cNvSpPr>
            <a:spLocks noGrp="1"/>
          </p:cNvSpPr>
          <p:nvPr>
            <p:ph type="sldNum" sz="quarter" idx="10"/>
          </p:nvPr>
        </p:nvSpPr>
        <p:spPr/>
        <p:txBody>
          <a:bodyPr/>
          <a:lstStyle/>
          <a:p>
            <a:fld id="{3DD97BEB-BAEF-0344-9D5C-EC73E478698A}" type="slidenum">
              <a:rPr lang="en-US" smtClean="0"/>
              <a:t>‹#›</a:t>
            </a:fld>
            <a:endParaRPr lang="en-US"/>
          </a:p>
        </p:txBody>
      </p:sp>
      <p:pic>
        <p:nvPicPr>
          <p:cNvPr id="2097192" name="Picture 10"/>
          <p:cNvPicPr>
            <a:picLocks noChangeAspect="1"/>
          </p:cNvPicPr>
          <p:nvPr userDrawn="1"/>
        </p:nvPicPr>
        <p:blipFill>
          <a:blip r:embed="rId3"/>
          <a:stretch>
            <a:fillRect/>
          </a:stretch>
        </p:blipFill>
        <p:spPr>
          <a:xfrm flipH="1">
            <a:off x="-23750" y="0"/>
            <a:ext cx="9191500" cy="698500"/>
          </a:xfrm>
          <a:prstGeom prst="rect">
            <a:avLst/>
          </a:prstGeom>
        </p:spPr>
      </p:pic>
      <p:pic>
        <p:nvPicPr>
          <p:cNvPr id="2097193" name="Picture 11"/>
          <p:cNvPicPr>
            <a:picLocks noChangeAspect="1"/>
          </p:cNvPicPr>
          <p:nvPr userDrawn="1"/>
        </p:nvPicPr>
        <p:blipFill>
          <a:blip r:embed="rId4"/>
          <a:stretch>
            <a:fillRect/>
          </a:stretch>
        </p:blipFill>
        <p:spPr>
          <a:xfrm>
            <a:off x="7613960" y="5982005"/>
            <a:ext cx="1215715" cy="354989"/>
          </a:xfrm>
          <a:prstGeom prst="rect">
            <a:avLst/>
          </a:prstGeom>
        </p:spPr>
      </p:pic>
      <p:pic>
        <p:nvPicPr>
          <p:cNvPr id="2097194" name="Picture 12"/>
          <p:cNvPicPr>
            <a:picLocks noChangeAspect="1"/>
          </p:cNvPicPr>
          <p:nvPr userDrawn="1"/>
        </p:nvPicPr>
        <p:blipFill>
          <a:blip r:embed="rId3"/>
          <a:stretch>
            <a:fillRect/>
          </a:stretch>
        </p:blipFill>
        <p:spPr>
          <a:xfrm rot="10800000" flipH="1">
            <a:off x="0" y="6159500"/>
            <a:ext cx="9144000" cy="6985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1048689" name="Title 1"/>
          <p:cNvSpPr>
            <a:spLocks noGrp="1"/>
          </p:cNvSpPr>
          <p:nvPr>
            <p:ph type="title" hasCustomPrompt="1"/>
          </p:nvPr>
        </p:nvSpPr>
        <p:spPr/>
        <p:txBody>
          <a:bodyPr/>
          <a:lstStyle/>
          <a:p>
            <a:r>
              <a:rPr lang="en-US" dirty="0"/>
              <a:t>Topic</a:t>
            </a:r>
          </a:p>
        </p:txBody>
      </p:sp>
      <p:sp>
        <p:nvSpPr>
          <p:cNvPr id="1048690" name="Text Placeholder 9"/>
          <p:cNvSpPr>
            <a:spLocks noGrp="1"/>
          </p:cNvSpPr>
          <p:nvPr>
            <p:ph type="body" sz="quarter" idx="13"/>
          </p:nvPr>
        </p:nvSpPr>
        <p:spPr>
          <a:xfrm>
            <a:off x="628650" y="1825625"/>
            <a:ext cx="7886700" cy="3943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691" name="Slide Number Placeholder 11"/>
          <p:cNvSpPr>
            <a:spLocks noGrp="1"/>
          </p:cNvSpPr>
          <p:nvPr>
            <p:ph type="sldNum" sz="quarter" idx="14"/>
          </p:nvPr>
        </p:nvSpPr>
        <p:spPr/>
        <p:txBody>
          <a:bodyPr/>
          <a:lstStyle/>
          <a:p>
            <a:fld id="{3DD97BEB-BAEF-0344-9D5C-EC73E478698A}" type="slidenum">
              <a:rPr lang="en-US" smtClean="0"/>
              <a:t>‹#›</a:t>
            </a:fld>
            <a:endParaRPr lang="en-US"/>
          </a:p>
        </p:txBody>
      </p:sp>
      <p:sp>
        <p:nvSpPr>
          <p:cNvPr id="1048692" name="Text Placeholder 3"/>
          <p:cNvSpPr>
            <a:spLocks noGrp="1"/>
          </p:cNvSpPr>
          <p:nvPr>
            <p:ph type="body" sz="quarter" idx="15" hasCustomPrompt="1"/>
          </p:nvPr>
        </p:nvSpPr>
        <p:spPr>
          <a:xfrm>
            <a:off x="628650" y="1106197"/>
            <a:ext cx="7886700" cy="356843"/>
          </a:xfrm>
        </p:spPr>
        <p:txBody>
          <a:bodyPr>
            <a:normAutofit fontScale="91667" lnSpcReduction="20000"/>
          </a:bodyPr>
          <a:lstStyle>
            <a:lvl1pPr marL="0" indent="0">
              <a:buNone/>
              <a:defRPr sz="2400" b="1" i="1">
                <a:solidFill>
                  <a:schemeClr val="tx1">
                    <a:lumMod val="50000"/>
                    <a:lumOff val="50000"/>
                  </a:schemeClr>
                </a:solidFill>
              </a:defRPr>
            </a:lvl1pPr>
          </a:lstStyle>
          <a:p>
            <a:pPr lvl="0"/>
            <a:r>
              <a:rPr lang="en-US" dirty="0"/>
              <a:t>Subhead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48632" name="Title 1"/>
          <p:cNvSpPr>
            <a:spLocks noGrp="1"/>
          </p:cNvSpPr>
          <p:nvPr>
            <p:ph type="title" hasCustomPrompt="1"/>
          </p:nvPr>
        </p:nvSpPr>
        <p:spPr/>
        <p:txBody>
          <a:bodyPr/>
          <a:lstStyle/>
          <a:p>
            <a:r>
              <a:rPr lang="en-US" dirty="0"/>
              <a:t>Topic</a:t>
            </a:r>
          </a:p>
        </p:txBody>
      </p:sp>
      <p:sp>
        <p:nvSpPr>
          <p:cNvPr id="1048633"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634" name="Text Placeholder 13"/>
          <p:cNvSpPr>
            <a:spLocks noGrp="1"/>
          </p:cNvSpPr>
          <p:nvPr>
            <p:ph type="body" sz="quarter" idx="14"/>
          </p:nvPr>
        </p:nvSpPr>
        <p:spPr>
          <a:xfrm>
            <a:off x="46291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635" name="Slide Number Placeholder 2"/>
          <p:cNvSpPr>
            <a:spLocks noGrp="1"/>
          </p:cNvSpPr>
          <p:nvPr>
            <p:ph type="sldNum" sz="quarter" idx="15"/>
          </p:nvPr>
        </p:nvSpPr>
        <p:spPr/>
        <p:txBody>
          <a:bodyPr/>
          <a:lstStyle/>
          <a:p>
            <a:fld id="{3DD97BEB-BAEF-0344-9D5C-EC73E478698A}" type="slidenum">
              <a:rPr lang="en-US" smtClean="0"/>
              <a:t>‹#›</a:t>
            </a:fld>
            <a:endParaRPr lang="en-US"/>
          </a:p>
        </p:txBody>
      </p:sp>
      <p:sp>
        <p:nvSpPr>
          <p:cNvPr id="1048636" name="Text Placeholder 3"/>
          <p:cNvSpPr>
            <a:spLocks noGrp="1"/>
          </p:cNvSpPr>
          <p:nvPr>
            <p:ph type="body" sz="quarter" idx="16" hasCustomPrompt="1"/>
          </p:nvPr>
        </p:nvSpPr>
        <p:spPr>
          <a:xfrm>
            <a:off x="628650" y="1106197"/>
            <a:ext cx="7886700" cy="356843"/>
          </a:xfrm>
        </p:spPr>
        <p:txBody>
          <a:bodyPr>
            <a:normAutofit fontScale="91667" lnSpcReduction="20000"/>
          </a:bodyPr>
          <a:lstStyle>
            <a:lvl1pPr marL="0" indent="0">
              <a:buNone/>
              <a:defRPr sz="2400" b="1" i="1">
                <a:solidFill>
                  <a:schemeClr val="tx1">
                    <a:lumMod val="50000"/>
                    <a:lumOff val="50000"/>
                  </a:schemeClr>
                </a:solidFill>
              </a:defRPr>
            </a:lvl1pPr>
          </a:lstStyle>
          <a:p>
            <a:pPr lvl="0"/>
            <a:r>
              <a:rPr lang="en-US" dirty="0"/>
              <a:t>Subhead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21" Type="http://schemas.openxmlformats.org/officeDocument/2006/relationships/theme" Target="../theme/theme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image" Target="../media/image2.png"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1.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a:t>Topic</a:t>
            </a:r>
          </a:p>
        </p:txBody>
      </p:sp>
      <p:sp>
        <p:nvSpPr>
          <p:cNvPr id="1048577" name="Text Placeholder 2"/>
          <p:cNvSpPr>
            <a:spLocks noGrp="1"/>
          </p:cNvSpPr>
          <p:nvPr>
            <p:ph type="body" idx="1"/>
          </p:nvPr>
        </p:nvSpPr>
        <p:spPr>
          <a:xfrm>
            <a:off x="628650" y="1428826"/>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578" name="Slide Number Placeholder 25"/>
          <p:cNvSpPr>
            <a:spLocks noGrp="1"/>
          </p:cNvSpPr>
          <p:nvPr>
            <p:ph type="sldNum" sz="quarter" idx="4"/>
          </p:nvPr>
        </p:nvSpPr>
        <p:spPr>
          <a:xfrm>
            <a:off x="385320" y="6205392"/>
            <a:ext cx="486659" cy="365125"/>
          </a:xfrm>
          <a:prstGeom prst="rect">
            <a:avLst/>
          </a:prstGeom>
        </p:spPr>
        <p:txBody>
          <a:bodyPr vert="horz" lIns="91440" tIns="45720" rIns="91440" bIns="45720" rtlCol="0" anchor="ctr"/>
          <a:lstStyle>
            <a:lvl1pPr algn="l">
              <a:defRPr sz="1200">
                <a:solidFill>
                  <a:srgbClr val="0066A1"/>
                </a:solidFill>
              </a:defRPr>
            </a:lvl1pPr>
          </a:lstStyle>
          <a:p>
            <a:fld id="{3DD97BEB-BAEF-0344-9D5C-EC73E478698A}" type="slidenum">
              <a:rPr lang="en-US" smtClean="0"/>
              <a:t>‹#›</a:t>
            </a:fld>
            <a:endParaRPr lang="en-US"/>
          </a:p>
        </p:txBody>
      </p:sp>
      <p:pic>
        <p:nvPicPr>
          <p:cNvPr id="2097152" name="Picture 7"/>
          <p:cNvPicPr>
            <a:picLocks noChangeAspect="1"/>
          </p:cNvPicPr>
          <p:nvPr userDrawn="1"/>
        </p:nvPicPr>
        <p:blipFill>
          <a:blip r:embed="rId22"/>
          <a:stretch>
            <a:fillRect/>
          </a:stretch>
        </p:blipFill>
        <p:spPr>
          <a:xfrm flipH="1">
            <a:off x="-23750" y="0"/>
            <a:ext cx="9191500" cy="698500"/>
          </a:xfrm>
          <a:prstGeom prst="rect">
            <a:avLst/>
          </a:prstGeom>
        </p:spPr>
      </p:pic>
      <p:pic>
        <p:nvPicPr>
          <p:cNvPr id="2097153" name="Picture 9"/>
          <p:cNvPicPr>
            <a:picLocks noChangeAspect="1"/>
          </p:cNvPicPr>
          <p:nvPr userDrawn="1"/>
        </p:nvPicPr>
        <p:blipFill>
          <a:blip r:embed="rId23"/>
          <a:stretch>
            <a:fillRect/>
          </a:stretch>
        </p:blipFill>
        <p:spPr>
          <a:xfrm>
            <a:off x="7613960" y="5982005"/>
            <a:ext cx="1215715" cy="354989"/>
          </a:xfrm>
          <a:prstGeom prst="rect">
            <a:avLst/>
          </a:prstGeom>
        </p:spPr>
      </p:pic>
      <p:pic>
        <p:nvPicPr>
          <p:cNvPr id="2097154" name="Picture 12"/>
          <p:cNvPicPr>
            <a:picLocks noChangeAspect="1"/>
          </p:cNvPicPr>
          <p:nvPr userDrawn="1"/>
        </p:nvPicPr>
        <p:blipFill>
          <a:blip r:embed="rId22"/>
          <a:stretch>
            <a:fillRect/>
          </a:stretch>
        </p:blipFill>
        <p:spPr>
          <a:xfrm rot="10800000" flipH="1">
            <a:off x="0" y="6159500"/>
            <a:ext cx="9144000" cy="698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lvl1pPr algn="l" defTabSz="914400" rtl="0" eaLnBrk="1" latinLnBrk="0" hangingPunct="1">
        <a:lnSpc>
          <a:spcPct val="90000"/>
        </a:lnSpc>
        <a:spcBef>
          <a:spcPct val="0"/>
        </a:spcBef>
        <a:buNone/>
        <a:defRPr sz="3400" b="1" i="0" kern="1200">
          <a:solidFill>
            <a:srgbClr val="0066A1"/>
          </a:solidFill>
          <a:latin typeface="Calibri" panose="020F0502020204030204" charset="0"/>
          <a:ea typeface="Calibri" panose="020F0502020204030204" charset="0"/>
          <a:cs typeface="Calibri" panose="020F0502020204030204" charset="0"/>
        </a:defRPr>
      </a:lvl1pPr>
    </p:titleStyle>
    <p:body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panose="02070309020205020404"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1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Slide Number Placeholder 3"/>
          <p:cNvSpPr>
            <a:spLocks noGrp="1"/>
          </p:cNvSpPr>
          <p:nvPr>
            <p:ph type="sldNum" sz="quarter" idx="10"/>
          </p:nvPr>
        </p:nvSpPr>
        <p:spPr/>
        <p:txBody>
          <a:bodyPr/>
          <a:lstStyle/>
          <a:p>
            <a:fld id="{3DD97BEB-BAEF-0344-9D5C-EC73E478698A}" type="slidenum">
              <a:rPr lang="en-US" smtClean="0"/>
              <a:t>1</a:t>
            </a:fld>
            <a:endParaRPr lang="en-US"/>
          </a:p>
        </p:txBody>
      </p:sp>
      <p:sp>
        <p:nvSpPr>
          <p:cNvPr id="1048603" name="Title 5"/>
          <p:cNvSpPr>
            <a:spLocks noGrp="1"/>
          </p:cNvSpPr>
          <p:nvPr>
            <p:ph type="title"/>
          </p:nvPr>
        </p:nvSpPr>
        <p:spPr>
          <a:xfrm>
            <a:off x="241309" y="2017218"/>
            <a:ext cx="8661381" cy="1979272"/>
          </a:xfrm>
        </p:spPr>
        <p:txBody>
          <a:bodyPr>
            <a:normAutofit/>
          </a:bodyPr>
          <a:lstStyle/>
          <a:p>
            <a:pPr algn="ctr">
              <a:lnSpc>
                <a:spcPct val="100000"/>
              </a:lnSpc>
            </a:pPr>
            <a:r>
              <a:rPr lang="en-IN">
                <a:latin typeface="Times New Roman" panose="02020603050405020304" pitchFamily="18" charset="0"/>
                <a:cs typeface="Times New Roman" panose="02020603050405020304" pitchFamily="18" charset="0"/>
              </a:rPr>
              <a:t> LOGO QUIZ COMPETITION</a:t>
            </a:r>
            <a:br>
              <a:rPr lang="en-IN" sz="3600" dirty="0">
                <a:latin typeface="Times New Roman" panose="02020603050405020304" pitchFamily="18" charset="0"/>
                <a:cs typeface="Times New Roman" panose="02020603050405020304" pitchFamily="18" charset="0"/>
              </a:rPr>
            </a:br>
            <a:r>
              <a:rPr lang="en-IN" sz="3600">
                <a:latin typeface="Times New Roman" panose="02020603050405020304" pitchFamily="18" charset="0"/>
                <a:cs typeface="Times New Roman" panose="02020603050405020304" pitchFamily="18" charset="0"/>
              </a:rPr>
              <a:t>IEEE SB MCE </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Slide Number Placeholder 3"/>
          <p:cNvSpPr>
            <a:spLocks noGrp="1"/>
          </p:cNvSpPr>
          <p:nvPr>
            <p:ph type="sldNum" sz="quarter" idx="14"/>
          </p:nvPr>
        </p:nvSpPr>
        <p:spPr/>
        <p:txBody>
          <a:bodyPr/>
          <a:lstStyle/>
          <a:p>
            <a:fld id="{3DD97BEB-BAEF-0344-9D5C-EC73E478698A}" type="slidenum">
              <a:rPr lang="en-US" smtClean="0"/>
              <a:t>2</a:t>
            </a:fld>
            <a:endParaRPr lang="en-US"/>
          </a:p>
        </p:txBody>
      </p:sp>
      <p:graphicFrame>
        <p:nvGraphicFramePr>
          <p:cNvPr id="4194304" name="Content Placeholder 8"/>
          <p:cNvGraphicFramePr>
            <a:graphicFrameLocks noGrp="1"/>
          </p:cNvGraphicFramePr>
          <p:nvPr>
            <p:ph sz="half" idx="2"/>
            <p:extLst>
              <p:ext uri="{D42A27DB-BD31-4B8C-83A1-F6EECF244321}">
                <p14:modId xmlns:p14="http://schemas.microsoft.com/office/powerpoint/2010/main" val="3210240148"/>
              </p:ext>
            </p:extLst>
          </p:nvPr>
        </p:nvGraphicFramePr>
        <p:xfrm>
          <a:off x="1932205" y="2234190"/>
          <a:ext cx="5839250" cy="2139256"/>
        </p:xfrm>
        <a:graphic>
          <a:graphicData uri="http://schemas.openxmlformats.org/drawingml/2006/table">
            <a:tbl>
              <a:tblPr firstRow="1" bandRow="1">
                <a:tableStyleId>{5C22544A-7EE6-4342-B048-85BDC9FD1C3A}</a:tableStyleId>
              </a:tblPr>
              <a:tblGrid>
                <a:gridCol w="2919625">
                  <a:extLst>
                    <a:ext uri="{9D8B030D-6E8A-4147-A177-3AD203B41FA5}">
                      <a16:colId xmlns:a16="http://schemas.microsoft.com/office/drawing/2014/main" val="20000"/>
                    </a:ext>
                  </a:extLst>
                </a:gridCol>
                <a:gridCol w="2919625">
                  <a:extLst>
                    <a:ext uri="{9D8B030D-6E8A-4147-A177-3AD203B41FA5}">
                      <a16:colId xmlns:a16="http://schemas.microsoft.com/office/drawing/2014/main" val="20001"/>
                    </a:ext>
                  </a:extLst>
                </a:gridCol>
              </a:tblGrid>
              <a:tr h="882631">
                <a:tc>
                  <a:txBody>
                    <a:bodyPr/>
                    <a:lstStyle/>
                    <a:p>
                      <a:r>
                        <a:rPr lang="en-IN" b="1"/>
                        <a:t>                      Date</a:t>
                      </a:r>
                      <a:endParaRPr lang="en-IN" b="1" dirty="0"/>
                    </a:p>
                  </a:txBody>
                  <a:tcPr/>
                </a:tc>
                <a:tc>
                  <a:txBody>
                    <a:bodyPr/>
                    <a:lstStyle/>
                    <a:p>
                      <a:r>
                        <a:rPr lang="en-IN" b="1"/>
                        <a:t>23</a:t>
                      </a:r>
                      <a:r>
                        <a:rPr lang="en-IN" b="1" baseline="30000"/>
                        <a:t>rd</a:t>
                      </a:r>
                      <a:r>
                        <a:rPr lang="en-IN" b="1"/>
                        <a:t> May 2020</a:t>
                      </a:r>
                      <a:endParaRPr lang="en-IN" b="1" dirty="0"/>
                    </a:p>
                  </a:txBody>
                  <a:tcPr/>
                </a:tc>
                <a:extLst>
                  <a:ext uri="{0D108BD9-81ED-4DB2-BD59-A6C34878D82A}">
                    <a16:rowId xmlns:a16="http://schemas.microsoft.com/office/drawing/2014/main" val="10000"/>
                  </a:ext>
                </a:extLst>
              </a:tr>
              <a:tr h="1256625">
                <a:tc>
                  <a:txBody>
                    <a:bodyPr/>
                    <a:lstStyle/>
                    <a:p>
                      <a:r>
                        <a:rPr lang="en-IN" b="1" dirty="0"/>
                        <a:t>                     VENUE</a:t>
                      </a:r>
                    </a:p>
                  </a:txBody>
                  <a:tcPr/>
                </a:tc>
                <a:tc>
                  <a:txBody>
                    <a:bodyPr/>
                    <a:lstStyle/>
                    <a:p>
                      <a:r>
                        <a:rPr lang="en-IN" b="1" dirty="0"/>
                        <a:t>MARIAN</a:t>
                      </a:r>
                      <a:r>
                        <a:rPr lang="en-IN" b="1" baseline="0" dirty="0"/>
                        <a:t> </a:t>
                      </a:r>
                      <a:r>
                        <a:rPr lang="en-IN" b="1" baseline="0"/>
                        <a:t>ENGINEERING COLLEGE (Online)</a:t>
                      </a:r>
                      <a:endParaRPr lang="en-IN" b="1"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Text Placeholder 1048584"/>
          <p:cNvSpPr>
            <a:spLocks noGrp="1"/>
          </p:cNvSpPr>
          <p:nvPr>
            <p:ph type="body" sz="quarter" idx="13"/>
          </p:nvPr>
        </p:nvSpPr>
        <p:spPr>
          <a:xfrm>
            <a:off x="385320" y="1136280"/>
            <a:ext cx="7886700" cy="4730582"/>
          </a:xfrm>
        </p:spPr>
        <p:txBody>
          <a:bodyPr>
            <a:normAutofit lnSpcReduction="10000"/>
          </a:bodyPr>
          <a:lstStyle/>
          <a:p>
            <a:pPr marL="0" indent="0">
              <a:buNone/>
            </a:pPr>
            <a:r>
              <a:rPr lang="en-US"/>
              <a:t> </a:t>
            </a:r>
          </a:p>
          <a:p>
            <a:r>
              <a:rPr lang="en-US" sz="1800"/>
              <a:t>IEEE SB MCE conducted </a:t>
            </a:r>
            <a:r>
              <a:rPr lang="en-IN" sz="1800"/>
              <a:t>a competition using</a:t>
            </a:r>
            <a:r>
              <a:rPr lang="en-IN" altLang="zh-CN" sz="1800"/>
              <a:t> the Google forms platform to conduct the quiz.</a:t>
            </a:r>
            <a:r>
              <a:rPr lang="en-IN" sz="1800">
                <a:solidFill>
                  <a:srgbClr val="000000"/>
                </a:solidFill>
                <a:effectLst/>
                <a:ea typeface="Times New Roman" panose="02020603050405020304" pitchFamily="18" charset="0"/>
              </a:rPr>
              <a:t> The event conducted was a technical quiz competition. The objective of the quiz was to guess logos, symbols and images pertaining to various companies, equipment and general usage in the fields of engineering such as Mechanical, Civil, Computer Science, Electrical and Electronics Engineering. The aim of conducting this event was to see how effective the university idea of educating students of all branches in each other’s basic core subjects has  been.</a:t>
            </a:r>
            <a:endParaRPr lang="en-IN" sz="1800">
              <a:effectLst/>
              <a:ea typeface="Times New Roman" panose="02020603050405020304" pitchFamily="18" charset="0"/>
            </a:endParaRPr>
          </a:p>
          <a:p>
            <a:r>
              <a:rPr lang="en-IN" sz="1800">
                <a:solidFill>
                  <a:srgbClr val="000000"/>
                </a:solidFill>
                <a:effectLst/>
                <a:ea typeface="Times New Roman" panose="02020603050405020304" pitchFamily="18" charset="0"/>
              </a:rPr>
              <a:t> It was held on the 23rd of May, 2020 with a time limit for registering and attempting it  from 5:00pm to 8:00pm in the evening. There were a total of 76 students who had taken part. 25 questions where included which ranged from a simple symbol of an NPN Transistor for Electronics engineering to the map symbol of a park/picnic spot for Civil Engineering.</a:t>
            </a:r>
          </a:p>
          <a:p>
            <a:r>
              <a:rPr lang="en-IN" sz="1800">
                <a:solidFill>
                  <a:srgbClr val="000000"/>
                </a:solidFill>
                <a:ea typeface="Times New Roman" panose="02020603050405020304" pitchFamily="18" charset="0"/>
                <a:cs typeface="Arial Unicode MS"/>
              </a:rPr>
              <a:t>The</a:t>
            </a:r>
            <a:r>
              <a:rPr lang="en-IN" sz="1800">
                <a:solidFill>
                  <a:srgbClr val="000000"/>
                </a:solidFill>
                <a:effectLst/>
                <a:ea typeface="Times New Roman" panose="02020603050405020304" pitchFamily="18" charset="0"/>
                <a:cs typeface="Arial Unicode MS"/>
              </a:rPr>
              <a:t>e form was closed at 8:00pm and the results after valuation were published on the 27th of May. There were 4 participants who had scored a perfect score 25 out of 25. The work of preparing the questions, promoting the event and evaluating the submitted forms were done by a handpicked team of student volunteers who had not been active before and this was their first event. </a:t>
            </a:r>
            <a:endParaRPr lang="en-US" sz="1800"/>
          </a:p>
        </p:txBody>
      </p:sp>
      <p:sp>
        <p:nvSpPr>
          <p:cNvPr id="1048586" name="Slide Number Placeholder 1048585"/>
          <p:cNvSpPr>
            <a:spLocks noGrp="1"/>
          </p:cNvSpPr>
          <p:nvPr>
            <p:ph type="sldNum" sz="quarter" idx="16"/>
          </p:nvPr>
        </p:nvSpPr>
        <p:spPr/>
        <p:txBody>
          <a:bodyPr/>
          <a:lstStyle/>
          <a:p>
            <a:fld id="{3DD97BEB-BAEF-0344-9D5C-EC73E478698A}"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Slide Number Placeholder 1048596"/>
          <p:cNvSpPr>
            <a:spLocks noGrp="1"/>
          </p:cNvSpPr>
          <p:nvPr>
            <p:ph type="sldNum" sz="quarter" idx="10"/>
          </p:nvPr>
        </p:nvSpPr>
        <p:spPr/>
        <p:txBody>
          <a:bodyPr/>
          <a:lstStyle/>
          <a:p>
            <a:fld id="{3DD97BEB-BAEF-0344-9D5C-EC73E478698A}" type="slidenum">
              <a:rPr lang="en-US" smtClean="0"/>
              <a:t>4</a:t>
            </a:fld>
            <a:endParaRPr lang="en-US"/>
          </a:p>
        </p:txBody>
      </p:sp>
      <p:pic>
        <p:nvPicPr>
          <p:cNvPr id="3" name="Picture 2">
            <a:extLst>
              <a:ext uri="{FF2B5EF4-FFF2-40B4-BE49-F238E27FC236}">
                <a16:creationId xmlns:a16="http://schemas.microsoft.com/office/drawing/2014/main" id="{CAD582B4-E6B9-4342-B4AD-291799D9DB99}"/>
              </a:ext>
            </a:extLst>
          </p:cNvPr>
          <p:cNvPicPr/>
          <p:nvPr/>
        </p:nvPicPr>
        <p:blipFill>
          <a:blip r:embed="rId2">
            <a:extLst>
              <a:ext uri="{28A0092B-C50C-407E-A947-70E740481C1C}">
                <a14:useLocalDpi xmlns:a14="http://schemas.microsoft.com/office/drawing/2010/main" val="0"/>
              </a:ext>
            </a:extLst>
          </a:blip>
          <a:stretch>
            <a:fillRect/>
          </a:stretch>
        </p:blipFill>
        <p:spPr>
          <a:xfrm>
            <a:off x="2446020" y="514668"/>
            <a:ext cx="4251960" cy="5828665"/>
          </a:xfrm>
          <a:prstGeom prst="rect">
            <a:avLst/>
          </a:prstGeom>
        </p:spPr>
      </p:pic>
    </p:spTree>
  </p:cSld>
  <p:clrMapOvr>
    <a:masterClrMapping/>
  </p:clrMapOvr>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 1</vt:lpstr>
      <vt:lpstr> LOGO QUIZ COMPETITION IEEE SB MCE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HARLEY DAVIDSON WORKSHOP IEEE SB MCE </dc:title>
  <dc:creator>vivo Y21L</dc:creator>
  <cp:lastModifiedBy>Abhyshek Rajmohan</cp:lastModifiedBy>
  <cp:revision>5</cp:revision>
  <dcterms:created xsi:type="dcterms:W3CDTF">2019-01-26T07:02:25Z</dcterms:created>
  <dcterms:modified xsi:type="dcterms:W3CDTF">2020-06-03T17:06:09Z</dcterms:modified>
</cp:coreProperties>
</file>