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61"/>
  </p:notesMasterIdLst>
  <p:sldIdLst>
    <p:sldId id="256" r:id="rId2"/>
    <p:sldId id="272" r:id="rId3"/>
    <p:sldId id="257" r:id="rId4"/>
    <p:sldId id="263" r:id="rId5"/>
    <p:sldId id="258" r:id="rId6"/>
    <p:sldId id="259" r:id="rId7"/>
    <p:sldId id="264" r:id="rId8"/>
    <p:sldId id="265" r:id="rId9"/>
    <p:sldId id="266" r:id="rId10"/>
    <p:sldId id="269" r:id="rId11"/>
    <p:sldId id="268" r:id="rId12"/>
    <p:sldId id="271" r:id="rId13"/>
    <p:sldId id="282" r:id="rId14"/>
    <p:sldId id="274" r:id="rId15"/>
    <p:sldId id="275" r:id="rId16"/>
    <p:sldId id="276" r:id="rId17"/>
    <p:sldId id="277" r:id="rId18"/>
    <p:sldId id="278" r:id="rId19"/>
    <p:sldId id="279" r:id="rId20"/>
    <p:sldId id="281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7" r:id="rId35"/>
    <p:sldId id="298" r:id="rId36"/>
    <p:sldId id="299" r:id="rId37"/>
    <p:sldId id="300" r:id="rId38"/>
    <p:sldId id="301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384" units="cm"/>
          <inkml:channel name="Y" type="integer" max="111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7.3139" units="1/cm"/>
          <inkml:channelProperty channel="Y" name="resolution" value="637.931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21T08:26:06.80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8.62069" units="1/cm"/>
          <inkml:channelProperty channel="T" name="resolution" value="1" units="1/dev"/>
        </inkml:channelProperties>
      </inkml:inkSource>
      <inkml:timestamp xml:id="ts1" timeString="2021-12-21T08:26:07.598"/>
    </inkml:context>
  </inkml:definitions>
  <inkml:trace contextRef="#ctx0" brushRef="#br0">22020 1522 1412 0,'0'0'0'0,"0"0"0"0,5-48 0 0,-5 48 243 0,0 0-243 16,9-40 244-16,-6-11-244 0,-3 51 212 0,0 0-212 16,0-40 212-16,-3 0-212 0,3 40 122 0,0 0-122 15,-9-29 122-15,-8 9-122 0,17 20 0 0,0 0 0 0,-29 9 0 16,-9 2 0-16,38-11 46 0,0 0-46 0,-46 40 47 15,-6 29-47-15,52-69 0 0,0 0 0 0,-58 71 0 16,-6 14 0-16,64-85 3 0,0 0-3 0,-67 97 3 0,4 31-3 0,63-128 0 16,0 0 0-16,-70 142 1 15,3 29-1-15,67-171 6 0,0 0-6 0,-40 117 7 16,17-14-7-16,23-103 37 0,0 0-37 0,17 85 38 16,38-14-38-16,-55-71-21 0,0 0 21 0,49 40-21 15,15-34 21-15,-64-6 37 0,0 0-37 0,67-6 38 16,11-20-38-16,-78 26-4 0,0 0 4 0,73-42-3 15,5-7 3-15,-78 49 1 0,0 0-1 0,98-88 1 16,15-29-1-16,-113 117 18 0,0 0-18 0,90-114 18 16,-11-2-18-16,-79 116 13 0,0 0-13 0,55-106 14 15,-20 4-14-15,-35 102 28 0,0 0-28 0,23-63 28 0,-15 23-28 16,-8 40-20-16,0 0 20 0,0-31-20 0,-14 14 20 16,14 17-54-16,0 0 54 0,-17 0-54 0,-10 17 54 15,27-17-5-15,0 0 5 0,-23 26-5 0,-3 13 5 0,26-39-45 16,0 0 45-16,-17 66-45 0,2 8 45 0,15-74-43 15,0 0 43-15,-6 83-43 0,15 11 43 0,-9-94-4 16,0 0 4-16,26 74-3 0,9-12 3 0,-35-62-1 16,0 0 1-16,52 49 0 0,18-21 0 0,-70-28 0 15,0 0 0-15,72 17 1 0,9-23-1 0,-81 6 39 16,0 0-39-16,82-31 39 0,5-12-39 0,-87 43-12 16,0 0 12-16,69-54-12 0,-2-8 12 0,-67 62 59 0,0 0-59 15,49-69 59-15,-14-2-59 0,-35 71 18 0,0 0-18 16,14-71 18-16,-19 0-18 0,5 71 33 0,0 0-33 15,-29-63 33-15,-26-8-33 0,55 71-10 0,0 0 10 16,-79-80-10-16,-31-14 10 0,110 94-34 0,0 0 34 0,-113-62-33 16,-15 8 33-16,128 54-36 0,0 0 36 0,-121-18-35 15,-1 21 35-15,122-3-34 0,0 0 34 0,-102 29-33 16,4 11 33-16,98-40-139 0,0 0 139 0,-55 25-139 16,32 1 139-16,23-26-537 0,0 0 537 0,-9 26-537 15,9-1 537-15,-6 29-750 0</inkml:trace>
  <inkml:trace contextRef="#ctx0" brushRef="#br0" timeOffset="15.58">23733 1274 1412 0,'0'0'0'0,"15"-5"0"0,8-12 0 16,-23 17 232-16,0 0-232 0,11-17 233 0,1 5-233 15,-12 12 137-15,0 0-137 0,0 0 137 0,12-14-137 16,-12 14 54-16,0 0-54 0,-21 14 54 0,-8 17-54 0,29-31 46 15,0 0-46-15,-34 40 46 0,-10 17-46 0,44-57 59 16,0 0-59-16,-41 57 59 0,10-6-59 0,31-51 0 16,0 0 0-16,-29 40 1 0,8-5-1 0,21-35 25 15,0 0-25-15,-14 39 26 0,8-7-26 0,6-32 19 16,0 0-19-16,15 45 20 0,11-2-20 0,-26-43-1 16,0 0 1-16,34 43-1 0,13 5 1 0,-47-48 4 0,0 0-4 15,46 37 5-15,1-3-5 0,-47-34 13 0,0 0-13 16,40 46 14-16,-5 8-14 0,-35-54 33 0,0 0-33 15,23 51 34-15,-20 15-34 0,-3-66 63 0,0 0-63 16,-23 59 64-16,-24 4-64 0,47-63 1 0,0 0-1 16,-63 68 1-16,-19-5-1 0,82-63 44 0,0 0-44 0,-86 60 45 15,-13 2-45-15,99-62-5 0,0 0 5 0,-119 69-5 16,-23 2 5-16,142-71-37 0,0 0 37 0,-125 60-36 16,6 0 36-16,119-60-108 0,0 0 108 0,-84 39-107 15,15-2 107-15,69-37-123 0,0 0 123 0,-38 20-122 16,15-17 122-16,23-3-569 0,0 0 569 0,0 0-568 15,3-23 568-15,3-2-698 0</inkml:trace>
  <inkml:trace contextRef="#ctx1" brushRef="#br0">30590 7812 0,'0'0'16,"0"0"0,0 0-1,0 0 1,0-15-1,0 15 1,0-15 0,0-1-1</inkml:trace>
  <inkml:trace contextRef="#ctx0" brushRef="#br0" timeOffset="1249.66">24670 1425 1468 0,'0'0'0'0,"0"0"0"0,20-31 0 0,-11 8 261 0,-4 0-261 0,-2 6 261 32,-3 15-261-32,0 2 173 0,0 0-173 0,0 0 174 15,0 0-174-15,0 0 82 0,-8 19-82 0,8-19 82 16,-15 15-82-16,4 5-26 0,-4 0 26 0,-8 22-25 15,-15 12 25-15,9 6 2 0,-3-6-2 0,9-3 3 16,-6-5-3-16,0 8 0 0,9 3 0 0,-3-3 1 16,8-5-1-16,-5 13-6 0,0 7 6 0,11-32-6 0,9-18 6 0,9 7-15 0,-1 8 15 0,10 0-15 15,5 12 15-15,6-9 0 0,6 0 0 0,-1-14 0 16,7-3 0-16,0-6-26 0,-1-11 26 0,4 0-26 16,-1-6 26-16,1 0 12 0,-7-11-12 0,4 8 13 15,0-11-13-15,-1 0 14 0,1-6-14 0,-4 0 15 0,4-2-15 16,-6-1-1-16,-6-11 1 0,6 0-1 0,-4-6 1 0,-2 1 57 15,-2-4-57-15,-10 1 57 0,0-1-57 0,-14-2-1 16,-6 8 1-16,-2-3-1 0,-7 3 1 0,-5-8 24 16,-12 8-24-16,0 0 25 0,-12 9-25 0,3-1 4 15,-8-7-4-15,-1 7 4 0,-2 4-4 0,-6-1-26 16,3 4 26-16,-3-1-26 0,3-5 26 0,-6 11-54 16,-6 0 54-16,0 0-54 0,6 6 54 0,-3-6-184 15,9 5 184-15,9 4-183 0,5 3 183 0,3 2-644 0,6 0 644 16,3-8-644-16,3-12 644 0,-27-5-355 0</inkml:trace>
  <inkml:trace contextRef="#ctx0" brushRef="#br0" timeOffset="1515.62">24806 406 1222 0,'0'0'0'0,"0"0"0"0,-23-6 0 0,23 6 245 0,0 0-245 0,-12 0 246 15,-2 0-246-15,14 0 214 0,0 0-214 0,-21 26 215 16,-2 8-215-16,23-34 114 0,0 0-114 0,-20 66 115 31,-3 19-115-31,23-85 21 0,0 0-21 0,-18 105 21 0,7 9-21 0,11-114 3 0,0 0-3 0,-6 188 4 32,6 43-4-32,0-231-99 0,0 0 99 0,9 233-99 15,11 18 99-15,-20-251-41 0,0 0 41 0,26 228-41 16,12-18 41-16,-38-210-114 0,0 0 114 0,34 194-114 0,1-6 114 0,-35-188-238 0,0 0 238 0,26 165-238 0,0-14 238 31,30 165-958-31</inkml:trace>
  <inkml:trace contextRef="#ctx0" brushRef="#br0" timeOffset="1921.39">26334 1331 1076 0,'0'0'0'0,"14"-2"0"16,1-4 0-16,-1 6 112 0,-8 6-112 0,-6-6 113 15,15 5-113-15,-15-5 128 0,0 0-128 0,26 9 129 16,11-1-129-16,-37-8 59 0,0 0-59 0,58 0 60 0,21-3-60 15,-7-14 3-15,1-3-3 0,-7 3 4 0,-2 6-4 16,-9-3-99-16,-5-1 99 0,-1 10-99 0,-3-9 99 0,50-9-1030 16</inkml:trace>
  <inkml:trace contextRef="#ctx0" brushRef="#br0" timeOffset="2171.92">26316 1835 1547 0,'0'0'0'0,"18"0"0"0,5-11 0 0,-8 11 185 0,-7 0-185 0,-8 0 185 16,15 0-185-16,-15 0 94 0,20-9-94 0,-5 9 94 15,5-14-94-15,0 6 19 0,3-1-19 0,3-5 20 16,3-3-20-16,15 0-102 0,-1-3 102 0,1 8-102 31,-4-8 102-31,42-14-1370 0</inkml:trace>
  <inkml:trace contextRef="#ctx1" brushRef="#br0" timeOffset="15428.29">27795 8272 0,'0'0'0,"0"0"0,0 0 15,0 0 1,0 0-16,0 0 15,0 0-15,0 0 16,0 0 0,0 0-16,0 0 15,0 0-15,32 15 16,-32-15 0,0 0-16,0 0 15,0 0 1,0 0-16,0 15 15,0-15-15,-32 16 16,32-1 0,-31 0-16,15 0 15,-15 1-15,0-1 16,15 16 0,-15-16-16,0 0 15,31 1 1,-16-1-1,-15 0-15,0 1 16,31-1 0,-16 0-16,-15 1 15,31-1 1,-31 0 0</inkml:trace>
  <inkml:trace contextRef="#ctx0" brushRef="#br0" timeOffset="17022.16">17633 8586 147 0,'0'0'0'0,"0"0"0"16,14-34 0-16,-14 34 1 0,9-14-1 0,-6 33 2 15,-3 21-2-15,6-8 3 0,5 5-3 0,-8-15 4 16,-3-7-4-16,6 16-59 0</inkml:trace>
  <inkml:trace contextRef="#ctx0" brushRef="#br0" timeOffset="17225.1">17906 8919 147 0,'0'0'0'0,"0"0"0"0,-21-6 0 0,21 6 1 16,-8 20-1-16,8-20 2 0,-3 6-2 0,3-6 3 0,3 20-3 16,-3-20 4-16,8 20-4 0,-2-12-59 0</inkml:trace>
  <inkml:trace contextRef="#ctx0" brushRef="#br0" timeOffset="19068.18">17845 8706 751 0,'0'0'0'0,"-3"-9"262"0,-12-5-262 0,15 14 263 16,-6-20-263-16,6 20 167 0,0 0-167 0,0 0 168 15,0 0-168-15,0 0 163 0,0 0-163 0,0 0 163 16,0 0-163-16,0 0 67 0,6 14-67 0,-6-14 68 16,3 20-68-16,0-9 5 0,-3 9-5 0,0-20 5 15,0 15-5-15,0-15 32 0,0 0-32 0,9 19 33 16,5 7-33-16,1 3 6 0,-1 10-6 0,1-10 7 16,-9-15-7-16,2 3-4 0,-2 0 4 0,9 3-3 0,-7 6 3 15,4 5 0-15,2 6 0 0,-5-17 0 0,-3-8 0 16,3-4-2-16,-9 1 2 0,8 11-2 0,7 8 2 0,-1 6 1 15,1 9-1-15,-4-23 2 0,-11-6-2 16,6-8-2-16,3 2 2 0,-1 21-2 0,13 11 2 0,-7 8 21 16,1-2-21-16,-4-12 21 0,-2-14-21 15,-3 0 3-15,3-6-3 0,5 14 4 0,1 12-4 0,5-9-4 16,-3 7 4-16,-5-13-4 0,-9 1 4 0,8-3 0 16,-2-4 0-16,-9-19 0 0,6 9 0 0,-6-9 4 15,9 17-4-15,2-6 4 0,4 4-4 0,-1 5 0 16,4-6 0-16,-7 0 0 0,-2-2 0 0,2-4-17 0,4 9 17 15,-6-3-17-15,5-2 17 0,-2 8 8 0,5 0-8 16,-8-6 8-16,-9-11-8 0,0-3 13 0,0 0-13 16,0 0 14-16,26 22-14 0,-6-7 0 0,0-15 0 0,-2 14 0 15,-7 12 0-15,1-9 5 0,-6 11-5 0,5-2 6 16,-8-1-6-16,9 4 0 0,-3-4 0 0,-4-5 1 16,1-5-1-16,3-4 0 0,-9-2 0 0,6 8 0 15,2-3 0-15,-5-3 11 0,0 6-11 0,6-5 11 16,-9-4-11-16,6 4-4 0,-3-4 4 0,-3-8-3 15,5 17 3-15,-5-17-13 0,0 15 13 0,0-15-13 16,3 8 13-16,-3-8 3 0,0 0-3 0,0 0 4 16,3 17-4-16,-3-17-2 0,9 14 2 0,-9-14-2 15,6 17 2-15,-6-2-2 0,3-7 2 0,-3-8-1 16,5 12 1-16,-5-12 0 0,0 0 0 0,0 0 0 16,6 8 0-16,-6-8-5 0,9 20 5 0,-9-20-4 15,6 17 4-15,-6-17-7 0,0 14 7 0,0-14-7 0,0 0 7 16,0 0 17-16,0 0-17 0,0 0 17 0,0 0-17 15,0 0-24-15,0 0 24 0,0 0-23 0,6 9 23 16,-6-9 0-16,8 17 0 0,-8-17 0 0,3 11 0 16,-3-11-38-16,0 0 38 0,0 0-37 0,0 0 37 0,0 0-127 15,3 12 127-15,-3-12-127 0,3 11 127 0,-3-11-573 16,0 12 573-16,0-12-573 0,0 0 573 0,0 0-319 16</inkml:trace>
  <inkml:trace contextRef="#ctx0" brushRef="#br0" timeOffset="20849.4">15757 12515 460 0,'0'0'0'0,"0"0"0"16,20-26 0-16,-20 26-22 0,0 0 22 0,0 0-22 15,0 0 22-15,0 0 87 0,-11 12-87 0,11-12 87 16,-9 8-87-16,9-8 43 0,-14 29-43 0,14-29 43 16,0 0-43-16,0 0 134 0,0 0-134 0,0 0 135 15,0 0-135-15,0 0 108 0,0 0-108 0,0 0 108 16,0 0-108-16,0 0 113 0,-15 11-113 0,6 1 113 16,4 8-113-16,-4-12 75 0,3 3-75 0,6-11 76 15,0 0-76-15,0 0-1 0,0 0 1 0,0 0 0 16,0 0 0-16,0 0-1 0,0 0 1 0,0 0 0 15,0 0 0-15,0 0-4 0,3-14 4 0,0-3-3 0,6 3 3 16,-4-23-4-16,10-14 4 0,-6-1-3 0,5-13 3 16,1 5 5-16,-1 17-5 0,-5 12 6 0,-3 11-6 15,2-8-1-15,-2 8 1 0,14-14 0 0,1-6 0 16,2-9 0-16,0-2 0 0,-6 25 0 0,-8 15 0 0,-3-3-7 16,3 0 7-16,11-29-7 0,9-20 7 0,-6 3 33 15,6-8-33-15,-11 28 33 0,-10 20-33 0,1 0 57 16,0 9-57-16,17-20 58 0,9-21-58 0,-6 7 8 15,0-3-8-15,-9 25 8 0,-6 6-8 0,1 11 10 16,-9-8-10-16,17-12 11 0,6-25-11 0,-6 11 9 16,6 0-9-16,-12 15 10 0,-5 5-10 0,0 0 12 15,2 5-12-15,-8-2 13 0,3 9-13 0,5-15 8 0,-5 0-8 16,2-14 9-16,4-3-9 0,-6 1 0 0,2-1 0 16,-2 8 0-16,-3 15 0 0,2-6 1 0,1 1-1 0,3 2 1 15,-7-14-1-15,4 8-5 0,6-5 5 0,-10 11-5 16,4 3 5-16,-3-3 3 0,3 8-3 0,5-16 4 15,1-1-4-15,-4-2 3 0,7-6-3 0,-7 14 3 16,-2 9-3-16,-3-6 0 0,2 3 0 0,1-6 0 16,3-14 0-16,2 9 2 0,4-1-2 0,-7-2 2 15,4-9-2-15,-7 17 35 0,7 1-35 0,-4-7 35 16,-8 1-35-16,9-1-14 0,-9-2 14 0,3 11-13 16,-6 11 13-16,8-13-20 0,4 4 20 0,-9 7-20 15,0-3 20-15,5-3 1 0,1 5-1 0,-3 1 1 16,-3-6-1-16,8 8 0 0,-5-5 0 0,3-3 1 15,-3 0-1-15,2 6 22 0,-2-4-22 0,-6 15 23 16,9-17-23-16,-9 17-2 0,20-14 2 0,-5-6-1 0,-1-6 1 16,7 12 0-16,2-11 0 0,-9 5 0 0,-2-9 0 15,2 9 68-15,-2 3-68 0,0 3 68 0,-7-6-68 16,4 0 29-16,0 0-29 0,2-5 29 0,-5-12-29 0,3 8 3 16,0-2-3-16,-4 11 3 0,-5 11-3 0,0 9 57 15,6-14-57-15,3-6 58 0,5-11-58 0,-5-6 13 16,5 0-13-16,-2 17 14 0,-9 14-14 0,3-11 44 15,0 14-44-15,-1-14 44 0,-2 9-44 0,6-4 44 16,3-2-44-16,-7 0 45 0,4 2-45 0,6 1 16 16,-7-6-16-16,7-6 17 0,-1 0-17 0,1-2 8 0,2-7-8 15,-8 12 8-15,-3 6-8 0,2-3 25 16,1 9-25-16,3-12 26 0,-4-3-26 0,4 3 1 0,2-6-1 16,-2 6 2-16,0 9-2 0,2-3 0 0,1 0 0 15,-1-9 0-15,-5-6 0 0,5 15 10 0,1 3-10 16,-4-6 11-16,-11 8-11 0,9-2 9 0,0 2-9 0,-9 9 9 15,6-11-9-15,-6 11 24 0,11-9-24 0,-11 9 25 16,9-11-25-16,-9 11 22 0,14-20-22 0,-14 20 22 16,6-17-22-16,-6 17 1 0,0 0-1 0,0 0 1 15,0 20-1-15,0-20 1 0,0 0-1 0,0 0 2 16,0 0-2-16,0 0-79 0,0 0 79 0,0 0-78 16,0 0 78-16,0 0-192 0,9 14 192 0,-9-14-192 15,0 0 192-15,0 0-1446 0</inkml:trace>
  <inkml:trace contextRef="#ctx0" brushRef="#br0" timeOffset="22504.86">15792 12569 147 0,'0'0'0'0,"0"0"0"15,0-20 0-15,0 20 1 0,0 0-1 0,0 0 2 16,0 17-2-16,0-17 3 0,0 0-3 0,0 0 4 16,-6 20-4-16,6-20 99 0,0 0-99 0,0 0 99 15,0 14-99-15,0-14 299 0,0 0-299 0,0 0 299 16,0 0-299-16,0 0 117 0,0 0-117 0,15-8 118 0,5 2-118 16,-20 6 73-16,0 0-73 0,29-25 73 0,6-1-73 15,-35 26 74-15,0 0-74 0,34-28 75 0,10-1-75 16,-44 29 22-16,0 0-22 0,52-40 22 0,9 0-22 0,-61 40 31 15,0 0-31-15,58-40 31 0,0 1-31 0,-58 39 2 16,0 0-2-16,52-40 3 0,6-9-3 0,-58 49 48 16,0 0-48-16,47-34 49 0,-4 3-49 0,-43 31 60 15,0 0-60-15,44-37 60 0,-7 6-60 0,-37 31 8 16,0 0-8-16,41-23 9 0,-6-11-9 0,-35 34 1 16,0 0-1-16,34-23 2 0,-2 0-2 0,-32 23 26 0,0 0-26 15,41-26 26-15,-6-5-26 0,-35 31 25 0,0 0-25 16,32-23 26-16,-3 3-26 0,-29 20-10 0,0 0 10 15,34-17-9-15,7 3 9 0,-41 14 0 0,0 0 0 0,35-14 0 16,2 8 0-16,-37 6-21 0,0 0 21 0,35-17-21 16,3-3 21-16,-38 20 3 0,0 0-3 0,35-8 4 15,-12-4-4-15,-23 12 12 0,0 0-12 0,26-8 13 16,3-4-13-16,-29 12 15 0,0 0-15 0,20-8 16 16,4-7-16-16,-24 15 0 0,0 0 0 0,26-17 0 15,-3-3 0-15,-23 20-1 0,0 0 1 0,23-14 0 16,-3-3 0-16,-20 17-1 0,0 0 1 0,21-17-1 15,-7 11 1-15,-14 6-2 0,0 0 2 0,17-17-1 16,1 14 1-16,-18 3-9 0,0 0 9 0,14-14-8 16,10 9 8-16,-24 5 1 0,0 0-1 0,23-20 2 15,6-6-2-15,-29 26 1 0,0 0-1 0,26-14 2 16,-6-3-2-16,-20 17 35 0,0 0-35 0,23-9 35 0,1-2-35 16,-24 11 10-16,0 0-10 0,31-9 11 0,4-2-11 15,-35 11 2-15,0 0-2 0,38-12 2 0,-3-5-2 16,-35 17 21-16,0 0-21 0,37-11 21 0,-2 0-21 0,-35 11 12 15,0 0-12-15,41-12 12 0,-1 1-12 0,-40 11-1 16,0 0 1-16,41-14 0 0,-15 8 0 0,-26 6 16 16,0 0-16-16,38-17 17 0,-9 14-17 0,-29 3 8 15,0 0-8-15,35-14 9 0,-1 11-9 0,-34 3 16 16,0 0-16-16,44-3 17 0,-6-11-17 0,-38 14 62 16,0 0-62-16,40-6 63 0,4-14-63 0,-44 20 10 0,0 0-10 15,49-17 10-15,0-3-10 0,-2-3 4 0,-4-22-4 16,1 33 5-16,-4 10-5 0,-2-10 1 0,8-2-1 15,-26 11 1-15,-11 12-1 0,6-7 2 0,-1-2-2 16,15-8 2-16,6 2-2 0,-3-31 50 0,0-17-50 16,-3 34 51-16,0 14-51 0,0-13-26 0,-9-16 26 0,0 27-26 15,4 11 26-15,-7-12 1 0,3 3-1 0,-5 6 2 16,-4 3-2-16,-2-3 15 0,5 0-15 0,-2-3 15 16,0-11-15-16,8-11 0 0,6-32 0 0,3 42 0 15,0 10 0-15,0-7 8 0,0-8-8 0,-9 18 8 16,-14 4-8-16,9-4-4 0,-4-13 4 0,-11 15-4 15,0 0 4-15,0 0 9 0,0 0-9 0,18-14 10 16,11-14-10-16,0 5-1 0,-6-14 1 0,-3 28-1 16,-5-2 1-16,-1 8-1 0,-5-8 1 0,-9 11-1 15,0 0 1-15,0 0-3 0,0 0 3 0,0 0-3 0,0 0 3 16,0 0 1-16,0 0-1 0,0 0 2 16,0 0-2-16,0 0 0 0,14 0 0 0,-14 0 1 0,12 0-1 15,-12 0 0-15,14-6 0 0,-14 6 1 0,0 0-1 16,0 0-131-16,0 0 131 0,0 0-131 0,0 0 131 15,0 0-685-15,0 0 685 0,0 0-684 0,0 0 684 0,0 0-366 16</inkml:trace>
  <inkml:trace contextRef="#ctx1" brushRef="#br0" timeOffset="24769.85">26187 13294 0,'0'0'0,"-47"15"15,-15 1-15,15-1 16,0 0-16,-15 0 16,15 1-1,0-16 1,-15 15 0,15 0-1,16 1 1,-16-1-1,-16 0 1,48 1 0,-16-1-1</inkml:trace>
  <inkml:trace contextRef="#ctx0" brushRef="#br0" timeOffset="26894.89">15734 12811 415 0,'0'0'0'0,"3"-14"0"0,8-12 0 0,-11 26 310 0,0 0-310 16,3-20 311-16,3 6-311 0,-6 14 155 0,0 0-155 15,0 0 156-15,0 0-156 0,0 0 15 0,0 0-15 16,0 0 15-16,20-6-15 0,-20 6 83 0,0 0-83 0,15-2 84 16,5-1-84-16,-20 3 61 0,0 0-61 0,23-9 62 15,6-2-62-15,-29 11 38 0,0 0-38 0,27-17 38 16,1-3-38-16,-28 20 22 0,0 0-22 0,44-23 23 16,5-14-23-16,-49 37 47 0,0 0-47 0,44-34 48 15,-1-12-48-15,-43 46 32 0,0 0-32 0,44-34 33 16,-7-3-33-16,-37 37 8 0,0 0-8 0,47-48 8 15,2-18-8-15,-49 66 43 0,0 0-43 0,44-54 43 16,-13 11-43-16,-31 43-2 0,0 0 2 0,32-39-2 16,-3 2 2-16,-29 37-1 0,0 0 1 0,24-32-1 15,2 1 1-15,-26 31-15 0,0 0 15 0,26-31-15 0,-6 11 15 16,-20 20 15-16,0 0-15 0,26-23 15 0,3 3-15 16,-29 20 0-16,0 0 0 0,23-20 0 0,3 0 0 15,-26 20 10-15,0 0-10 0,29-20 11 0,-5-5-11 16,-24 25 5-16,0 0-5 0,23-15 5 0,-3-2-5 15,-20 17 0-15,0 0 0 0,29-14 0 0,6-14 0 0,-35 28 11 16,0 0-11-16,29-18 11 0,-3 4-11 0,-26 14-39 16,0 0 39-16,32-17-39 0,0 6 39 0,-32 11 36 15,0 0-36-15,37-9 37 0,-2 1-37 0,-35 8-5 16,0 0 5-16,35-12-5 0,3 9 5 0,-38 3-1 16,0 0 1-16,29-14 0 0,0 8 0 0,-29 6 3 0,0 0-3 15,26-17 4-15,-3 9-4 0,-23 8 2 0,0 0-2 16,35-14 3-16,-6-6-3 0,-29 20-2 0,0 0 2 15,35-26-2-15,-6 3 2 0,-29 23-7 0,0 0 7 0,29-22-6 16,-6 2 6-16,-23 20 3 0,0 0-3 0,32-20 4 16,5 0-4-16,-37 20 13 0,0 0-13 0,38-20 14 15,8 0-14-15,-46 20 63 0,0 0-63 0,53-20 63 16,-4-6-63-16,-49 26 2 0,0 0-2 0,58-22 2 16,6-1-2-16,-64 23 11 0,0 0-11 0,52-20 11 15,-3 3-11-15,-49 17 9 0,0 0-9 0,49-17 10 16,7-3-10-16,-56 20 0 0,0 0 0 0,52-23 0 15,3 3 0-15,-55 20 36 0,0 0-36 0,64-28 37 16,-4 2-37-16,-60 26 10 0,0 0-10 0,76-26 11 16,-4-2-11-16,-72 28 37 0,0 0-37 0,79-34 38 15,-1-3-38-15,-14-3 2 0,-6-3-2 0,-18 23 3 16,-14 17-3-16,3-14-1 0,3 9 1 0,-3-4-1 0,3 1 1 16,9-6-2-16,-6-3 2 0,-6 9-1 0,-15 11 1 15,9-18 2-15,3 1-2 0,12-8 3 0,11 2-3 16,1 3 0-16,2 0 0 0,-12 3 1 0,-16 3-1 15,7-3 7-15,-2-3-7 0,0 11 7 0,-11-5-7 0,8-3-1 16,3-3 1-16,-9 11-1 0,-11 9 1 0,0-5-2 16,2-4 2-16,4-2-1 0,-1-6 1 0,-14 17 7 15,0 0-7-15,23-23 7 0,3-14-7 0,-5 6 50 16,2-1-50-16,-9 12 51 0,-8 3-51 0,3 9-33 16,-9-4 33-16,6-2-33 0,-3-6 33 0,2-5 2 15,-5 2-2-15,6 11 3 0,-6-2-3 0,0 8-10 0,0-11 10 16,-6-3-9-16,1-2 9 0,-4-10-54 0,3-5 54 15,0 17-53-15,3 12 53 0,3-4-229 0,-8 1 229 16,8 11-229-16,-12-8 229 0,3-1-1334 0</inkml:trace>
  <inkml:trace contextRef="#ctx0" brushRef="#br0" timeOffset="28331.93">15766 12561 147 0,'0'0'0'0,"0"0"0"15,14 14 0-15,-14-14 438 0,0 0-438 0,0 0 438 16,0 0-438-16,0 0 232 0,-11-6-232 0,11 6 232 15,-12-8-232-15,12 8 171 0,-14 0-171 0,14 0 171 16,-15 8-171-16,15-8 117 0,0 0-117 0,0 0 117 16,-14 12-117-16,14-12 43 0,0 0-43 0,0 8 43 15,0 15-43-15,0-23 37 0,0 0-37 0,8 37 38 16,7 6-38-16,-15-43 3 0,0 0-3 0,26 54 3 16,3 11-3-16,-29-65 0 0,0 0 0 0,35 77 0 15,2 17 0-15,-37-94 3 0,0 0-3 0,41 85 4 0,11 1-4 16,-52-86 11-16,0 0-11 0,58 88 11 15,6-8-11-15,-64-80 15 0,0 0-15 0,70 102 15 0,8-2-15 16,-78-100 1-16,0 0-1 0,61 97 2 0,-6 2-2 16,-55-99 4-16,0 0-4 0,35 63 5 0,-21-20-5 15,-14-43-154-15,0 0 154 0,15 45-154 0,-10-13 154 0,-5-32-623 16,0 0 623-16,9 28-622 0,-9-16 622 0,9 27-346 16</inkml:trace>
  <inkml:trace contextRef="#ctx0" brushRef="#br0" timeOffset="29159.77">18741 10659 807 0,'0'0'0'0,"-6"11"0"16,-9 9 0-16,15-20 246 0,0 0-246 0,0 0 246 16,0 0-246-16,0 0 217 0,0-11-217 0,0 11 217 15,0 0-217-15,0 0 156 0,0 0-156 0,0 0 156 16,0 0-156-16,0 0 114 0,0 0-114 0,0 0 115 15,0 0-115-15,0 0 46 0,3 11-46 0,0 23 46 16,6 12-46-16,-3-4 40 0,5 7-40 0,1-4 40 0,2 10-40 16,1-4 1-16,-1 0-1 0,1 3 1 0,5 3-1 15,-5 3 41-15,5 2-41 0,-6-33 41 0,-5-9-41 16,5 11 5-16,1-2-5 0,11 30 6 0,3 13-6 0,3-4 5 16,0 0-5-16,-3-16 6 0,-9-7-6 0,9 1 4 15,3-6-4-15,-6-6 4 0,-3 6-4 0,-2-12 0 16,-1 3 0-16,-6-11 0 0,-5-11 0 0,6 11 26 15,-10-3-26-15,10 8 26 0,-12 15-26 0,0-14-2 16,-6-6 2-16,3-6-2 0,0-5 2 0,-3 8-281 16,-12-14 281-16,1-3-281 0,-6-3 281 0,-21-6-1405 0</inkml:trace>
  <inkml:trace contextRef="#ctx1" brushRef="#br0" timeOffset="30237.33">26031 14641 0,'0'0'0,"0"0"15,0 0 1,0 0-16,0 16 16,-31-16-1,15 15-15,16 0 16,-62 1 0,15-1-1,-31 16 1,0-16-1,-31 0 1,77 0 0</inkml:trace>
  <inkml:trace contextRef="#ctx0" brushRef="#br0" timeOffset="31815.57">16230 14124 729 0,'0'0'0'0,"0"0"0"0,14-20 0 0,-14 20 221 16,12-20-221-16,-12 20 221 0,0 0-221 0,0 0 129 15,14-3-129-15,-14 3 129 0,21 0-129 0,-7 0 128 0,9 3-128 16,-8-3 129-16,-4 8-129 0,4 4 33 0,2 5-33 15,-5-3 34-15,2-5-34 0,1 11 30 0,-1 8-30 16,-5-8 30-16,0-9-30 0,2 32 37 0,-8 5-37 16,0-28 38-16,-3-17-38 0,0 14 6 0,-3 0-6 0,0 18 6 15,3 16-6-15,-8-20-2 0,2 3 2 0,0-11-2 16,6-11 2-16,-6 7-19 0,3 1 19 0,3-20-18 16,-11 9 18-16,11-9-58 0,-18 3 58 0,18-3-57 15,-11-12 57-15,11 12-36 0,-18 6 36 0,18-6-36 16,-5-17 36-16,5-3-26 0,2-17 26 0,-2-3-26 15,0-3 26-15,0 9 32 0,3 6-32 0,6-3 32 16,-3-9-32-16,3 3 44 0,5 2-44 0,-8 10 45 16,-6 13-45-16,9-5 64 0,-4 6-64 0,-5 0 64 15,0 2-64-15,3-5 42 0,3-6-42 0,0 3 42 16,-6 8-42-16,3-2 7 0,3-6-7 0,-6 17 7 0,5-12-7 16,-5 12 59-16,0 0-59 0,0 0 60 0,0 0-60 15,0 0 15-15,0 0-15 0,0 0 16 0,0 0-16 16,0 0 49-16,-8 12-49 0,8-12 49 0,-12 14-49 15,6-3 34-15,3 4-34 0,3-1 35 0,-5-3-35 0,5 4 0 16,0 2 0-16,5 0 0 0,-5-3 0 16,0-3 2-16,3 6-2 0,3 6 2 0,-6-14-2 0,12 2 35 15,2-5-35-15,-14-6 36 0,18 11-36 0,-18-11-118 16,20 9 118-16,-20-9-117 0,0 0 117 0,0 0-1528 16</inkml:trace>
  <inkml:trace contextRef="#ctx0" brushRef="#br0" timeOffset="32940.01">19306 12256 1009 0,'0'0'0'15,"0"0"0"-15,-9-11 0 0,9 11 178 0,0 0-178 0,0 11 178 16,3 9-178-16,-3-20 234 0,6 11-234 0,-6-11 235 16,6 12-235-16,-6-12 149 0,14-12-149 0,-14 12 150 15,15 0-150-15,-1-3 76 0,1 3-76 0,-1 0 77 16,-5-8-77-16,11 2 45 0,0 6-45 0,-2 0 45 15,-7 6-45-15,7 2-1 0,2-5 1 0,3 17 0 16,3 17 0-16,-5 0 43 0,-7 9-43 0,1-18 44 16,-9-22-44-16,2 11 19 0,-8 0-19 0,0 6 20 15,-6 14-20-15,1-3 6 0,2 3-6 0,-3-17 7 16,3-14-7-16,0 8-48 0,0-3 48 0,-8 1-48 16,2-1 48-16,0 6-10 0,3-3 10 0,6-14-9 15,0 0 9-15,0 0-10 0,-5-11 10 0,5 11-10 0,-6-14 10 16,6-3-36-16,0 5 36 0,0-16-35 0,3-12 35 15,-3 40 24-15,0 0-24 0,8-43 25 0,-2-14-25 16,-6 57-1-16,0 0 1 0,15-59 0 0,-7-13 0 16,-8 72 12-16,0 0-12 0,12-62 13 0,0 11-13 15,-12 51 28-15,0 0-28 0,11-49 28 0,-2 12-28 0,-9 37 29 16,0 0-29-16,6-31 29 0,0 11-29 0,-6 20 8 16,0 0-8-16,0-20 8 0,-6 9-8 0,6 11 2 15,0 0-2-15,0 0 2 0,-15 0-2 0,15 0-1 16,0 0 1-16,0 0 0 0,-23 22 0 0,23-22-2 15,0 0 2-15,-6 29-1 0,0 11 1 0,6-40-46 0,0 0 46 16,0 31-46-16,6-5 46 0,-6-26-13 0,0 0 13 16,15 34-13-16,5-3 13 0,-20-31-14 0,0 0 14 15,29 9-13-15,6-18 13 0,-35 9 2 0,0 0-2 16,38-11 3-16,5-4-3 0,-43 15-80 0,0 0 80 0,43-34-79 16,13 3 79-16,-56 31-179 0,0 0 179 0,37-31-179 15,1 8 179-15,-38 23-91 0,0 0 91 0,32-26-91 16,-9 3 91-16,-23 23 4 0,0 0-4 0,20-19 4 15,-2 7-4-15,-18 12-4 0,0 0 4 0,11-17-3 16,-11-3 3-16,0 20 50 0,0 0-50 0,0-14 50 16,0-3-50-16,0 17 115 0,0 0-115 0,-8-9 115 15,-4-2-115-15,12 11 62 0,0 0-62 0,-9 3 62 16,-11 11-62-16,20-14 6 0,0 0-6 0,-9 3 7 16,-2 8-7-16,11-11 26 0,0 0-26 0,3 26 26 15,8-3-26-15,-11-23 16 0,0 0-16 0,21 51 17 16,5 9-17-16,-26-60 3 0,0 0-3 0,29 77 4 0,8 8-4 15,-37-85 0-15,0 0 0 0,41 88 0 0,5 3 0 16,-46-91-47-16,0 0 47 0,47 103-46 0,2 5 46 16,-49-108-208-16,0 0 208 0,52 137-207 0,3 14 207 15,-55-151-525-15,0 0 525 0,44 125-525 0,-9 0 525 0,46 126-315 16</inkml:trace>
  <inkml:trace contextRef="#ctx0" brushRef="#br0" timeOffset="33299.36">19950 12125 1043 0,'0'0'0'0,"0"0"0"16,23-17 0-16,-23 17 215 0,0 0-215 0,0-20 215 15,-3-11-215-15,3 31 221 0,0 0-221 0,0-23 222 16,3-14-222-16,-3 37 145 0,0 0-145 0,26-29 146 16,6-10-146-16,0 4 63 0,0-2-63 0,-3 23 63 15,-9 6-63-15,6-1 51 0,3 6-51 0,-9 3 52 16,-2 3-52-16,2-3 2 0,3 3-2 0,-8 3 2 0,-4 2-2 15,-11-8 39-15,0 0-39 0,18 23 39 0,8 17-39 16,-18 8-1-16,-5-5 1 0,-6 8 0 0,-5 6 0 16,-13 6-820-16,-2 14 820 0,0 2-820 0,-3 12 820 15,-29 83-393-15</inkml:trace>
  <inkml:trace contextRef="#ctx0" brushRef="#br0" timeOffset="71214.5">28094 1203 1211 0,'0'0'0'0,"0"0"0"0,0 0 0 16,0 0 210-16,-32-31-210 0,14 11 211 0,1-8-211 15,-3 8 122-15,-1 8-122 0,4-8 123 0,3 0-123 16,-1 0 108-16,-2-8-108 0,2 11 109 0,4 3-109 15,2-6 76-15,6 8-76 0,-3 1 77 0,6 2-77 16,0 9 3-16,9-20-3 0,3 12 3 0,2 5-3 16,12 0 3-16,6 3-3 0,9 0 3 0,5 3-3 0,3 8 2 15,6 1-2-15,-2 5 2 0,2 3-2 0,-6 3 8 32,-3 8-8-32,-14-11 8 0,-14-3-8 0,2 6 22 0,-6-3-22 0,7 34 22 0,-10 11-22 0,-2 4 13 15,-6 2-13-15,3-26 14 0,-1-19-14 0,-5 5 52 16,-8-2-52-16,-13 19 53 0,-8 12-53 0,-5-6 15 0,-10 3-15 15,24-20 15-15,5-14-15 0,-8 0-5 0,0-4 5 16,0 1-4-16,5-14 4 0,1 3-31 0,0-9 31 16,2-6-31-16,6-8 31 0,7-6-48 0,-4-17 48 15,14 8-47-15,7-11 47 0,2 1 0 0,7-16 0 16,2-1 0-16,8-13 0 0,-5 4 0 0,3-6 0 0,6-4 1 16,0 4-1-16,-1 9 14 0,4 5-14 0,-6 5 15 15,8 7-15-15,-11 5-7 0,-3 3 7 0,3 17-7 16,-3 12 7-16,-6-1-34 0,-2 9 34 0,-7 0-33 15,-5 9 33-15,2-4-5 0,-2 10 5 0,-9-15-5 16,9 8 5-16,-12 9-43 0,-3 3 43 0,6-20-42 16,0 0 42-16,0 0 0 0,0 0 0 0,-6 34 1 15,-5 17-1-15,-1-5 0 0,-2 0 0 0,5-9 0 16,6-15 0-16,6 7-25 0,6-9 25 0,-4-3-24 16,10-11 24-16,-1-6 2 0,1 0-2 0,8-6 2 15,9-8-2-15,-3-3 9 0,3-3-9 0,-3-6 9 0,-3 6-9 16,-9-8 23-16,1 8-23 0,5 0 24 0,0-6-24 15,-3 6 44-15,1-5-44 0,-7 5 44 0,1-3-44 16,-7 3 0-16,1-3 0 0,0 6 0 0,-3 9 0 16,-4-7 12-16,-2 1-12 0,-2 8 12 0,-1-8-12 0,3 14-4 15,-9-11 4-15,9 11-3 0,-15-12 3 0,4 12-3 16,2 0 3-16,9 0-3 0,-20 3 3 0,20-3-7 16,-15 20 7-16,15-20-6 0,-8 14 6 0,8-14-45 15,-9 20 45-15,0 23-44 0,-2 20 44 0,-4 8 12 16,1 6-12-16,8 0 13 0,6-6-13 0,6 3-2 15,11 3 2-15,-2-3-2 0,-4-6 2 0,7 6-13 16,8 6 13-16,-12 19-12 0,6 10 12 0,7 19 1 0,4 6-1 16,-13-52 2-16,-7-25-2 0,4 14-24 0,-6-20 24 15,2 21-23-15,-2 7 23 0,2 1-128 0,-2-12 128 16,0-16-127-16,-3-32 127 0,-6 8-589 0,0-5 589 0,0 2-588 16,0-2 588-16,0 28-327 0</inkml:trace>
  <inkml:trace contextRef="#ctx0" brushRef="#br0" timeOffset="71573.82">29045 1348 1412 0,'0'0'0'0,"-3"-19"0"0,-3-7 0 16,0-3 159-16,-2 4-159 0,5 5 160 0,6 3-160 16,2 8 88-16,10-2-88 0,-1 2 88 0,7 9-88 0,-1 0 47 15,3 0-47-15,0 0 48 0,1 0-48 0,7 6 3 16,-2 3-3-16,0-4 4 0,0 4-4 0,6 2 42 16,-3 1-42-16,3 7 43 0,-3 1-43 0,3 0 36 15,-4 9-36-15,-7-9 37 0,-7 5-37 0,6 1 9 16,-5 0-9-16,-7-12 10 0,-5-3-10 0,-6 9 49 15,0-3-49-15,0 0 49 0,-9-2-49 0,-5 5 14 0,-9 5-14 16,-9 6 15-16,-6 9-15 0,-3 0-70 0,-11 0 70 16,17-17-69-16,6-3 69 0,-5 0-328 0,-10-3 328 15,15-12-327-15,9 4 327 0,-29 8-998 0</inkml:trace>
  <inkml:trace contextRef="#ctx0" brushRef="#br0" timeOffset="71870.59">29601 1269 1054 0,'0'0'0'0,"-2"-20"0"0,-13-20 0 16,15 40 261-16,0 0-261 0,-12 14 261 0,1 17-261 16,11-31 198-16,0 0-198 0,9 29 199 0,14-1-199 15,-23-28 139-15,0 0-139 0,37 20 139 0,18-8-139 0,-55-12 49 16,0 0-49-16,61 0 50 0,9-14-50 0,-70 14 17 16,0 0-17-16,75-20 17 0,-2-6-17 0,-73 26-13 15,0 0 13-15,75-29-12 0,-5 4 12 0,-70 25-176 16,0 0 176-16,69-31-175 0,-2-6 175 0,72-23-1403 15</inkml:trace>
  <inkml:trace contextRef="#ctx0" brushRef="#br0" timeOffset="72526.28">30802 870 1222 0,'0'0'0'0,"0"0"0"15,-12-8 0-15,12 8 262 0,0 0-262 0,0 0 263 16,-17-12-263-16,17 12 139 0,0 0-139 0,0 0 140 15,-18-17-140-15,18 17 139 0,0 0-139 0,0-11 140 0,9-9-140 16,-9 20 35-16,0 0-35 0,20-20 35 0,9 0-35 16,0 0 6-16,6 14-6 0,0 6 6 0,0 0-6 15,2 6 12-15,-5 14-12 0,0 0 12 0,-12-9-12 0,-20-11 31 16,0 0-31-16,27 34 31 0,-4 1-31 0,-23-35-4 16,0 0 4-16,14 39-3 0,-8 1 3 0,-6 6 3 15,-9-9-3-15,-2 3 3 0,-1-6-3 0,-11 6 7 16,-3 0-7-16,8-6 7 0,1 3-7 0,-3-12-2 15,-3 10 2-15,14-15-1 0,9-18 1 0,0-2 22 16,0 0-22-16,0 0 23 0,-15 17-23 0,15-17 7 16,-23-5-7-16,20-15 8 0,3-14-8 0,12-12 46 15,5-5-46-15,9 0 46 0,-2 2-46 0,7-5-26 0,7 3 26 16,3-3-25-16,-1 11 25 0,1 0 23 0,0 3-23 16,-4-5 24-16,1-6-24 0,-6 2-13 0,-3 9 13 15,-3 9-12-15,-3 0 12 0,-6 2 23 0,-2 7-23 0,-3 13 24 16,-4 0-24-16,-8 9-57 0,15-2 57 0,-15 2-56 15,0 0 56-15,0 0 0 0,0 22 0 0,0-22 0 16,-6 17 0-16,3 1-1 0,0 1 1 0,-6 18 0 16,1 18 0-16,-7-1 22 0,-2-3-22 0,8-20 23 15,6-2-23-15,0-1-14 0,0-8 14 0,3 11-13 16,3-2 13-16,0 8 27 0,3-6-27 0,0-5 27 16,3-6-27-16,5 0-2 0,9-3 2 0,0 3-2 15,12 0 2-15,6 0 22 0,2-9-22 0,1-5 22 16,2-6-22-16,6-6-55 0,3-8 55 0,-2-3-55 15,-4 0 55-15,3-3-420 0,0 0 420 0,-5-6-419 16,-7 0 419-16,47-25-1112 0</inkml:trace>
  <inkml:trace contextRef="#ctx0" brushRef="#br0" timeOffset="73151.34">27934 2376 1513 0,'0'0'0'0,"18"-14"0"0,8-6 0 16,-15 14 159-16,-8 15-159 0,-3 11 159 0,-3 17-159 15,3-6 81-15,-3 9-81 0,9-14 82 0,6 2-82 0,14-2 86 16,9-6-86-16,5 0 87 0,10 0-87 16,8-6 39-16,0-8-39 0,5-4 39 0,4-4-39 0,14-4 15 15,6-6-15-15,9-7 16 0,8-1-16 0,35-9 84 16,21-19-84-16,-1 11 84 0,-2-9-84 0,8 6 74 15,6-11-74-15,0 11 75 0,-5 0-75 0,5-11 1 16,0 3-1-16,0-6 1 0,-6-12-1 0,6 15 12 16,0-3-12-16,-20 8 12 0,-6 12-12 0,-3-3 44 15,-3 6-44-15,-3 2 44 0,-2 1-44 0,-10 5-8 16,-10 6 8-16,-13 5-8 0,-20 1 8 0,3 8-2 0,-5-2 2 16,-24 5-1-16,-21 0 1 0,-5 5 0 0,-14-2 0 15,2 8 0-15,-2-5 0 0,-4 8-10 0,-2-5 10 16,-9-9-10-16,0 17 10 0,0-17-1 0,-26 20 1 15,14-17-1-15,7 0 1 0,-16 5-196 0,-2-2 196 0,3-6-195 16,-3 0 195-16,-21 0-1598 0</inkml:trace>
  <inkml:trace contextRef="#ctx0" brushRef="#br0" timeOffset="73963.45">30715 2245 1815 0,'0'0'0'0,"0"-8"0"0,0-15 0 0,0 23 186 16,0 0-186-16,0-9 186 0,-3-2-186 0,3 11 124 15,0 0-124-15,0 0 124 0,0 0-124 0,0 0 25 16,0 0-25-16,-3 31 26 0,0 21-26 0,3-52 41 16,0 0-41-16,0 68 41 0,-12 34-41 0,12-102-2 15,0 0 2-15,-8 106-1 0,-1 19 1 0,9-125 5 16,0 0-5-16,-12 125 5 0,1-8-5 0,11-117 36 16,0 0-36-16,-9 120 36 0,3-1-36 0,6-119 34 0,0 0-34 15,0 80 34-15,3-29-34 0,-3-51 61 0,0 0-61 16,15 51 61-16,8-11-61 0,-23-40 23 0,0 0-23 15,43 20 24-15,18-6-24 0,-61-14 0 0,0 0 0 16,82 0 1-16,22-17-1 0,-104 17 5 0,0 0-5 0,145-8 5 16,35-4-5-16,-180 12 0 0,0 0 0 0,182-2 0 15,13-4 0-15,-195 6-570 0,0 0 570 0,182 0-570 16,-2 0 570-16,182-11-1114 0</inkml:trace>
  <inkml:trace contextRef="#ctx1" brushRef="#br0" timeOffset="81741.73">30777 10813 0,'0'0'0,"0"0"0,0 0 15,-31 16 1,31-16-16,-31 15 16</inkml:trace>
  <inkml:trace contextRef="#ctx0" brushRef="#br0" timeOffset="83398.14">22785 6186 1031 0,'0'0'0'0,"0"0"0"0,0 0 0 0,0 0 287 0,0 0-287 16,0 0 287-16,-58 31-287 0,58-31 219 0,0 0-219 15,-26 17 220-15,-3-11-220 0,29-6 118 0,0 0-118 16,-23 8 118-16,8-2-118 0,15-6 64 0,0 0-64 0,0 0 65 16,-11-14-65-16,11 14 18 0,0 0-18 0,14-6 19 15,15-11-19-15,-29 17 47 0,0 0-47 0,50-3 47 16,13-5-47-16,-63 8 3 0,0 0-3 0,70 8 3 16,11 7-3-16,-81-15 26 0,0 0-26 0,75 37 26 15,-2 8-26-15,-73-45 0 0,0 0 0 0,52 68 1 16,-5 9-1-16,-47-77 7 0,0 0-7 0,29 80 8 15,-15 0-8-15,-14-80-40 0,0 0 40 0,3 85-39 16,-12 1 39-16,9-86-184 0,0 0 184 0,-14 74-183 16,-9-3 183-16,23-71-100 0,0 0 100 0,-21 51-99 15,-5-14 99-15,26-37-5 0,0 0 5 0,-23 17-5 16,0-34 5-16,23 17 0 0,0 0 0 0,-3-28 0 16,14-27 0-16,-11 55 78 0,0 0-78 0,21-65 78 0,11-26-78 15,-32 91 66-15,0 0-66 0,40-105 66 0,12-21-66 16,-52 126 66-16,0 0-66 0,70-145 66 0,14-20-66 15,-84 165 14-15,0 0-14 0,75-123 15 0,1 30-15 0,-76 93 15 16,0 0-15-16,43-66 15 0,-22 35-15 0,-21 31-9 16,0 0 9-16,14-17-8 0,-11 17 8 0,-3 0 13 15,0 0-13-15,-12 28 13 0,-14 18-13 0,26-46 0 16,0 0 0-16,-29 54 0 0,-5 23 0 0,34-77 15 16,0 0-15-16,-24 79 16 0,-5 15-16 0,12-14 18 15,8-3-18-15,1-26 18 0,2-28-18 0,3-3 1 16,3-3-1-16,9 9 1 0,8 11-1 0,-17-37 51 0,0 0-51 15,26 28 51-15,-3-8-51 0,9-6-27 0,6-14 27 16,-3 6-27-16,-12-6 27 0,-23 0-201 0,0 0 201 16,40-11-201-16,10-15 201 0,-10 6-319 0,-2-3 319 15,-9-5-319-15,-3-1 319 0,0-2-168 0,-11-9 168 0,-1 6-168 16,-2-3 168-16,-4 0-98 0,-8 6 98 0,0-1-98 16,3 12 98-16,0-2 2 0,-3-4-2 0,0 6 2 15,-3 6-2-15,3 14 157 0,0 0-157 0,-8-20 158 16,-7-9-158-16,15 29 221 0,0 0-221 0,-14-22 222 15,-1 2-222-15,15 20 120 0,0 0-120 0,-14-17 121 16,-1 8-121-16,15 9 99 0,0 0-99 0,0 0 100 16,-11 0-100-16,11 0 65 0,0 9-65 0,11 22 66 15,-2 14-66-15,5-2 69 0,1 25-69 0,-1-8 69 16,1 0-69-16,2 6-3 0,1-1 3 0,-4-2-2 16,4-1 2-16,5-2 6 0,-3 8-6 0,3 21 6 15,6 10-6-15,-9 1 44 0,1-6-44 0,2 28 45 16,0 4-45-16,3-15-216 0,-5-9 216 0,-4-19-216 0,-3-15 216 15,-2 3-664-15,-3-11 664 0,-3-9-663 0,-6-19 663 16,2 56-375-16</inkml:trace>
  <inkml:trace contextRef="#ctx0" brushRef="#br0" timeOffset="83772.62">23785 6428 1199 0,'0'0'0'0,"-3"-23"0"16,1-23 0-16,7 12 226 0,4-6-226 0,3 9 227 15,-7 6-227-15,13-7 170 0,2 9-170 0,9-2 170 16,6-4-170-16,0 7 103 0,2 2-103 0,4 3 104 16,2 5-104-16,-5 1 41 0,6 2-41 0,2 9 41 15,6-5-41-15,0-1 18 0,4 6-18 0,-22 0 19 16,-16 6-19-16,8-1 28 0,3 1-28 0,-3 8 28 16,3 6-28-16,-3 6-6 0,-6-4 6 0,-8 1-6 15,-6-6 6-15,-6 12 10 0,-6 2-10 0,-14 20 11 16,-15 26-11-16,-3-14-39 0,-8 11 39 0,2-6-38 0,-5-17 38 15,-3 9-378-15,-3-14 378 0,14-6-378 0,9-15 378 16,-40 49-1008-16</inkml:trace>
  <inkml:trace contextRef="#ctx0" brushRef="#br0" timeOffset="84132.2">24983 5958 1367 0,'0'0'0'0,"0"0"0"16,-15 11 0-16,15-11 300 0,0 0-300 0,0 0 301 15,0 0-301-15,0 0 160 0,0 0-160 0,0 0 161 16,15 0-161-16,-1 0 87 0,4-2-87 0,2 2 88 16,-6 0-88-16,15 0 41 0,6-3-41 0,-3 3 42 15,3-6-42-15,6 6-20 0,-4-11 20 0,-2 8-19 16,0-3 19-16,2-5 2 0,4 8-2 0,-9-14 2 16,0 8-2-16,-3-5 62 0,3-3-62 0,-6 0 63 15,-3-6-63-15,3 3-173 0,-8 0 173 0,2 6-172 16,-6-3 172-16,4-3-294 0,-4 0 294 0,-2 3-294 0,-1 11 294 15,7-14-1145-15</inkml:trace>
  <inkml:trace contextRef="#ctx0" brushRef="#br0" timeOffset="84398.03">25049 6368 1311 0,'0'0'0'0,"38"-28"0"0,23-21 0 0,-41 26 205 0,-17 15-205 0,-11 19 205 16,-13 38-205-16,13-24 204 0,5-2-204 16,14-12 205-16,10-19-205 0,8-4 160 0,5-7-160 0,10-13 160 15,-1 9-160-15,-2-8 13 0,-1-6-13 0,4 0 13 16,2 6-13-16,4-9 51 0,2-8-51 0,-3 11 52 15,6-3-52-15,-8 0-204 0,-4 0 204 0,6-6-203 16,6-5 203-16,44-43-1519 0</inkml:trace>
  <inkml:trace contextRef="#ctx0" brushRef="#br0" timeOffset="100105.9">26870 5759 1065 0,'0'0'0'0,"0"0"245"0,0 0-245 0,0 0 246 0,-43-3-246 16,43 3 201-16,0 0-201 0,-21-20 202 0,-8-3-202 15,29 23 127-15,0 0-127 0,-14-34 127 0,8 3-127 16,6 31 63-16,0 0-63 0,15-40 63 0,14-3-63 15,-29 43 76-15,0 0-76 0,43-37 77 0,15 6-77 16,-58 31-6-16,0 0 6 0,67-14-6 0,11-1 6 0,-78 15-1 16,0 0 1-16,81 17-1 0,6 15 1 0,-87-32 16 15,0 0-16-15,70 57 17 0,-15 25-17 0,-55-82 0 16,0 0 0-16,38 77 1 0,-21 9-1 16,-17-86 17-16,0 0-17 0,9 79 17 0,-18-2-17 0,9-77 25 15,0 0-25-15,-12 68 26 0,-8-16-26 0,20-52 2 16,0 0-2-16,-20 42 2 0,0-13-2 0,20-29 3 0,0 0-3 15,-21 11 3-15,-2-14-3 0,23 3-1 0,0 0 1 16,-9-25 0-16,9-26 0 0,0 51-4 0,0 0 4 16,15-69-3-16,5-22 3 0,-20 91 40 0,0 0-40 15,35-100 41-15,11-5-41 0,-46 105 0 0,0 0 0 16,50-94 0-16,-7-3 0 0,-43 97 2 0,0 0-2 0,41-79 2 16,-4 13-2-16,-37 66 3 0,0 0-3 0,29-54 3 15,-3 17-3-15,-26 37-8 0,0 0 8 0,15-31-8 16,-6 11 8-16,-9 20-5 0,0 0 5 0,5-9-5 15,-2 9 5-15,-3 0 1 0,0 0-1 0,-3 20 1 16,-11 11-1-16,14-31-14 0,0 0 14 0,-12 37-13 16,1 3 13-16,11-40-9 0,0 0 9 0,0 54-8 15,3 15 8-15,-3-69 0 0,0 0 0 0,11 60 0 16,12 11 0-16,-23-71 3 0,0 0-3 0,24 48 3 16,10-5-3-16,-34-43 14 0,0 0-14 0,44 34 15 0,11-23-15 15,-55-11-296-15,0 0 296 0,58-5-296 0,0-18 296 16,61 0-1415-16</inkml:trace>
  <inkml:trace contextRef="#ctx0" brushRef="#br0" timeOffset="100449.97">28334 4489 1659 0,'0'0'0'0,"0"0"202"0,0 0-202 0,0 0 203 16,0 0-203-16,0 0 153 0,0 0-153 0,0 0 154 16,3 40-154-16,-3-40 85 0,0 0-85 0,0 45 86 15,-3 21-86-15,3-66 55 0,0 0-55 0,3 80 56 16,0 25-56-16,-3-105-36 0,0 0 36 0,12 97-36 15,5 5 36-15,-17-102 0 0,0 0 0 0,23 97 0 16,3-3 0-16,-26-94 50 0,0 0-50 0,27 91 50 16,4-14-50-16,-31-77-7 0,0 0 7 0,29 65-6 15,0-8 6-15,-29-57-263 0,0 0 263 0,21 43-262 16,2-6 262-16,26 46-1482 0</inkml:trace>
  <inkml:trace contextRef="#ctx0" brushRef="#br0" timeOffset="100715.15">27691 5343 1670 0,'0'0'0'0,"0"0"243"0,0 0-243 16,0 0 243-16,72-31-243 0,-72 31 129 0,0 0-129 16,50-20 130-16,10-6-130 0,-60 26 106 0,0 0-106 15,76-31 106-15,17 2-106 0,-93 29-13 0,0 0 13 16,87-45-12-16,11-1 12 0,-98 46-211 0,0 0 211 16,93-51-210-16,0 3 210 0,92-52-1524 0</inkml:trace>
  <inkml:trace contextRef="#ctx0" brushRef="#br0" timeOffset="101371.23">29816 3937 1692 0,'0'0'0'0,"0"0"262"0,0 0-262 0,0 0 263 16,-23-40-263-16,23 40 179 0,0 0-179 16,-9-15 179-16,3 10-179 0,6 5 63 0,0 0-63 0,-3 20 64 15,6 25-64-15,-3-45 0 0,0 0 0 0,6 69 1 16,-6 27-1-16,0-96 29 0,0 0-29 0,0 114 29 31,-12 34-29-31,12-148 3 0,0 0-3 0,-11 165 4 16,-4 32-4-16,15-197 35 0,0 0-35 0,-11 139 35 15,-4-33-35-15,15-106-1 0,0 0 1 0,-6 68 0 16,4-37 0-16,2-31 59 0,0 0-59 0,-3 26 60 16,0-23-60-16,3-3 11 0,0 0-11 0,0 0 11 15,-15-17-11-15,15 17 25 0,0 0-25 0,0-20 26 16,6-6-26-16,-6 26-10 0,0 0 10 0,17-34-9 15,7 3 9-15,-24 31-35 0,0 0 35 0,32-23-34 0,2 20 34 16,-34 3-42-16,0 0 42 0,41 3-41 0,5 20 41 16,-46-23 43-16,0 0-43 0,50 31 44 0,11 17-44 15,-61-48-25-15,0 0 25 0,60 40-24 0,4 6 24 0,-64-46-56 16,0 0 56-16,73 31-55 0,-4 3 55 0,-69-34-163 16,0 0 163-16,70 20-162 0,-3 0 162 0,-67-20-479 15,0 0 479-15,63 6-479 0,-5-12 479 0,64 6-947 16</inkml:trace>
  <inkml:trace contextRef="#ctx0" brushRef="#br0" timeOffset="102511.89">30950 4489 1681 0,'0'0'0'0,"0"0"278"0,0 0-278 0,0 0 278 0,0 0-278 16,0 0 109-16,0 0-109 0,0 0 109 0,0 0-109 15,0 0 50-15,0 0-50 0,0 0 50 0,-41 3-50 16,41-3 3-16,0 0-3 0,-32 31 4 0,-6 15-4 0,38-46 39 16,0 0-39-16,-31 54 39 0,7 8-39 0,24-62 1 15,0 0-1-15,-14 80 2 0,5 20-2 0,9-100 9 16,0 0-9-16,-3 77 10 0,9-3-10 0,-6-74 34 15,0 0-34-15,15 65 34 0,8-5-34 0,-23-60 15 16,0 0-15-16,26 45 16 0,9-13-16 0,-35-32 12 16,0 0-12-16,32 17 12 0,5-6-12 0,-37-11 5 0,0 0-5 15,38-8 5-15,5-4-5 0,-43 12 7 0,0 0-7 16,38-25 8-16,3-15-8 0,-41 40 13 0,0 0-13 16,37-54 13-16,4-9-13 0,-41 63 23 0,0 0-23 15,29-54 24-15,-9-14-24 0,-20 68 49 0,0 0-49 0,18-57 49 16,-7 5-49-16,-11 52-1 0,0 0 1 0,3-39-1 15,0 4 1-15,-3 35 22 0,0 0-22 0,9-25 23 16,-9 11-23-16,0 14-16 0,0 0 16 0,3-18-15 16,-3 18 15-16,0 0-4 0,0 0 4 0,0 0-4 15,0 0 4-15,0 0-33 0,0 0 33 0,0 12-32 16,-3 8 32-16,3-20 13 0,0 0-13 0,3 28 13 16,0 15-13-16,-3-43 0 0,0 0 0 0,8 31 0 15,7 6 0-15,-15-37 8 0,0 0-8 0,20 20 8 16,9-8-8-16,-29-12 25 0,0 0-25 0,29-9 26 15,0-2-26-15,-29 11 30 0,0 0-30 0,29-32 30 16,6-5-30-16,-35 37 0 0,0 0 0 0,29-37 0 16,3-2 0-16,-32 39 4 0,0 0-4 0,32-46 4 0,-9-2-4 15,-23 48 0-15,0 0 0 0,20-40 0 0,-14-3 0 16,-6 43 2-16,0 0-2 0,-3-34 2 0,-12-6-2 16,15 40 41-16,0 0-41 0,-23-26 41 0,-12-2-41 0,35 28-13 15,0 0 13-15,-31-6-12 0,-4 0 12 0,35 6-19 16,0 0 19-16,-50 6-18 0,-7 8 18 0,57-14-25 15,0 0 25-15,-44 9-24 0,9 2 24 0,35-11-56 16,0 0 56-16,-26 12-56 0,6 5 56 0,20-17-53 16,0 0 53-16,-6 20-52 0,15 8 52 0,-9-28-67 15,0 0 67-15,29 12-66 0,14-4 66 0,-43-8-6 16,0 0 6-16,50-8-6 0,7-12 6 0,-57 20-51 0,0 0 51 16,64-29-50-16,6-11 50 0,-70 40 40 0,0 0-40 15,72-54 41-15,1-11-41 0,-73 65 34 0,0 0-34 16,67-60 35-16,-7 0-35 0,-60 60 72 0,0 0-72 0,53-45 72 15,-13-4-72-15,-40 49 22 0,0 0-22 0,32-37 22 16,-12 14-22-16,-20 23-1 0,0 0 1 0,15-20-1 16,-9 18 1-16,-6 2-8 0,0 0 8 0,-21 14-7 15,-11 14 7-15,32-28-19 0,0 0 19 0,-26 43-18 16,-3 8 18-16,29-51 1 0,0 0-1 0,-14 54 1 16,-1-8-1-16,15-46-34 0,0 0 34 0,-5 54-33 15,16-8 33-15,-11-46 32 0,0 0-32 0,23 39 32 16,15-10-32-16,-38-29-2 0,0 0 2 0,44 31-1 15,5-11 1-15,-49-20-4 0,0 0 4 0,46 20-3 16,4-8 3-16,-50-12 7 0,0 0-7 0,43 17 7 16,-2 5-7-16,-41-22 1 0,0 0-1 0,32 15 1 0,-9 2-1 15,-23-17 16-15,0 0-16 0,14 17 17 0,-5 0-17 16,-9-17 8-16,0 0-8 0,-3 25 9 0,-20 24-9 16,23-49 4-16,0 0-4 0,-29 40 4 0,-12 5-4 15,41-45 3-15,0 0-3 0,-43 46 3 0,-18-1-3 0,61-45-139 16,0 0 139-16,-47 40-139 0,7-17 139 0,40-23-322 15,0 0 322-15,-38 11-322 0,6-13 322 0,-37 4-1378 16</inkml:trace>
  <inkml:trace contextRef="#ctx0" brushRef="#br0" timeOffset="102980.57">32547 3817 1491 0,'0'0'0'0,"0"0"291"0,0 0-291 0,0 0 291 31,0 0-291-31,0 0 175 0,0 0-175 0,-6 20 176 16,-14 14-176-16,20-34 147 0,0 0-147 0,-17 51 148 16,-4 18-148-16,21-69-2 0,0 0 2 0,-14 76-2 15,-1 10 2-15,15-86 6 0,0 0-6 0,-5 80 7 16,-7-12-7-16,12-68 72 0,0 0-72 0,0 68 73 15,3-5-73-15,-3-63-14 0,0 0 14 0,11 57-13 16,7-14 13-16,-18-43 17 0,0 0-17 0,29 28 17 16,14-8-17-16,-43-20 40 0,0 0-40 0,44 3 40 15,8-12-40-15,-52 9-13 0,0 0 13 0,58-25-13 0,3-12 13 16,-61 37 0-16,0 0 0 0,64-57 0 0,-6-9 0 16,-58 66 2-16,0 0-2 0,63-71 3 0,-2-14-3 15,-61 85-13-15,0 0 13 0,61-80-13 0,-9-3 13 16,-52 83-1-16,0 0 1 0,47-62-1 0,-7 2 1 0,-40 60 7 15,0 0-7-15,26-51 8 0,-11-3-8 0,-15 54-9 16,0 0 9-16,0-40-8 0,-17 8 8 0,17 32-44 16,0 0 44-16,-35-20-44 0,-15 6 44 0,50 14-43 15,0 0 43-15,-63 0-43 0,-10 6 43 0,73-6-115 16,0 0 115-16,-78 14-115 0,-12 0 115 0,90-14-203 16,0 0 203-16,-87 20-202 0,0 0 202 0,87-20-659 0,0 0 659 15,-72 20-658-15,11-11 658 0,-73 28-363 0</inkml:trace>
  <inkml:trace contextRef="#ctx0" brushRef="#br0" timeOffset="103277.04">32747 3148 1065 0,'0'0'0'0,"0"0"324"0,0 0-324 0,0 0 324 16,-17-9-324-16,17 9 223 0,0 0-223 0,0 0 224 15,-21-8-224-15,21 8 162 0,0 0-162 0,0 0 162 16,-17 0-162-16,17 0 63 0,0 0-63 0,-3 28 64 16,6 12-64-16,-3-40 44 0,0 0-44 0,12 66 44 15,11 28-44-15,-23-94 57 0,0 0-57 0,29 99 57 16,6 24-57-16,-35-123 2 0,0 0-2 0,46 170 2 0,6 41-2 16,-52-211 63-16,0 0-63 0,41 191 64 0,-1 0-64 15,-40-191 41-15,0 0-41 0,27 185 42 0,-10-14-42 16,-17-171-8-16,0 0 8 0,23 165-7 0,3-14 7 0,-26-151-79 15,0 0 79-15,18 125-79 0,-4-20 79 0,-14-105-471 16,0 0 471-16,17 106-471 0,-2-15 471 0,14 99-1257 16</inkml:trace>
  <inkml:trace contextRef="#ctx1" brushRef="#br0" timeOffset="116074.9">32510 11273 0,'0'0'0,"0"0"0,0 0 16</inkml:trace>
  <inkml:trace contextRef="#ctx0" brushRef="#br0" timeOffset="117496.52">24342 9671 1569 0,'0'0'0'16,"-12"-20"0"-16,-5-12 0 0,8 24 311 0,6-3-311 0,3 11 311 15,-8-15-311-15,8 15 228 0,0 0-228 0,0 0 228 16,-15 0-228-16,7 0 128 0,-13 0-128 0,7 0 128 16,2 3-128-16,-2-3 29 0,-4 3-29 0,4 3 29 15,2-3-29-15,-5 8-1 0,-1-3 1 0,1 12 0 16,-3 12 0-16,-1-4-15 0,1 12 15 0,6-3-14 15,5-3 14-15,0 6-11 0,3 11 11 0,4-2-10 16,2 8 10-16,2-6-11 0,7-11 11 0,-3 3-10 16,3-4 10-16,2-10-45 0,9-15 45 0,-11 6-44 15,0 0 44-15,11-11 36 0,3 2-36 0,3-3 36 16,9-5-36-16,0 12-17 0,9-13 17 0,-10 10-17 0,-2-12 17 16,9 0 30-16,-3 0-30 0,-4 0 30 0,-10 0-30 15,10 8-12-15,4 9 12 0,-15-11-12 0,-5 8 12 16,2 6-1-16,0 0 1 0,-5 6 0 0,-4 8 0 15,-5 3-1-15,6 11 1 0,-12-16 0 0,0 2 0 0,0 0 1 16,-12 9-1-16,3 17 2 0,-5 14-2 0,-1-15 28 16,-5-5-28-16,11-14 28 0,-5-8-28 0,-1-4 0 15,-11 3 0-15,-3 9 0 0,-3-3 0 0,6 3-52 16,0-9 52-16,12-16-51 0,11-7 51 0,3-8-128 16,0 0 128-16,0 0-128 0,0 0 128 0,0 0-274 15,0 0 274-15,14-14-274 0,4-20 274 0,17-9-1390 16</inkml:trace>
  <inkml:trace contextRef="#ctx0" brushRef="#br0" timeOffset="117715.22">25055 9961 1401 0,'0'0'0'0,"-29"71"0"16,-11 55 0-16,16-61 287 0,7-14-287 0,17-51 287 16,17-54-287-16,-11 17 170 0,3-5-170 0,-6 19 171 15,3 3-171-15,-6 20 122 0,0 0-122 0,-3 23 123 16,-3 19-123-16,-3 12 3 0,6 1-3 0,0-16 3 15,3-2-3-15,0 3 5 0,3 0-5 0,3 14 5 16,0 6-5-16,0-20 12 0,5-3-12 0,1-6 12 16,2-8-12-16,4 0 0 0,2-3 0 0,-5-3 0 15,-1-14 0-15,12 11-143 0,3-3 143 0,-3-16-143 16,3-1 143-16,0-11-390 0,0-3 390 0,-11 11-389 16,-12-2 389-16,17-3-995 0</inkml:trace>
  <inkml:trace contextRef="#ctx0" brushRef="#br0" timeOffset="117871.43">25035 9842 1535 0,'0'0'0'0,"6"8"0"0,8 9 0 0,-14-17 128 16,-20 0-128-16,20 0 128 0,0 0-128 0,0 0 64 16,0 0-64-16,0 0 65 0,0 0-65 0,0 0-88 15,0 0 88-15,0 0-88 0,0 0 88 0,0 0-538 16,6 6 538-16,-6-6-538 0,14 17 538 0,1 0-307 0</inkml:trace>
  <inkml:trace contextRef="#ctx0" brushRef="#br0" timeOffset="118136.99">25357 10007 931 0,'0'0'0'0,"14"11"0"0,12 12 0 0,-8 17 231 0,-7 20-231 15,1-38 231-15,0-22-231 0,-7 15 124 0,-5-10-124 0,0-5 125 16,3 17-125-16,-3-17 124 0,0 0-124 0,0 0 125 16,0 0-125-16,0 0 80 0,-3 12-80 0,3-12 80 15,0 0-80-15,0 0 84 0,0 0-84 0,0-12 84 16,-5-8-84-16,5 20 59 0,0 0-59 0,-3-20 59 15,0-8-59-15,3 28 92 0,0 0-92 0,3-31 93 16,0-9-93-16,-3 40 5 0,0 0-5 0,8-29 6 16,7 4-6-16,-15 25 0 0,0 0 0 0,17-20 0 15,6 6 0-15,-23 14 10 0,0 0-10 0,24 14 11 16,7 6-11-16,-31-20 12 0,0 0-12 0,27 31 12 16,-1 12-12-16,-26-43-1 0,0 0 1 0,20 42-1 0,-6 4 1 15,-14-46-112-15,0 0 112 0,15 48-112 0,2 4 112 16,-17-52-752-16,0 0 752 0,15 40-752 0,-1-6 752 15,18 43-388-15</inkml:trace>
  <inkml:trace contextRef="#ctx0" brushRef="#br0" timeOffset="118777.64">26140 9508 1569 0,'0'0'0'0,"-12"29"0"0,-11 19 0 0,23-48 193 0,0 0-193 16,-12 26 193-16,6-6-193 0,6-20 125 0,0 0-125 15,-2 31 125-15,-4 23-125 0,6-54 77 0,0 0-77 0,-3 46 77 16,3 19-77-16,0-65-1 0,0 0 1 0,0 74 0 16,9 12 0-16,-9-86-11 0,0 0 11 0,8 77-11 15,7 2 11-15,-15-79 8 0,0 0-8 0,20 66 8 16,0-18-8-16,-20-48-84 0,0 0 84 0,35 32-84 15,11-27 84-15,-46-5-130 0,0 0 130 0,50-11-130 16,8-35 130-16,-58 46-58 0,0 0 58 0,61-57-58 16,2-22 58-16,-63 79-4 0,0 0 4 0,67-80-3 15,3-3 3-15,-70 83 131 0,0 0-131 0,72-91 131 16,1-17-131-16,-73 108 121 0,0 0-121 0,43-82 122 16,-20 13-122-16,-23 69 114 0,0 0-114 0,0-62 114 15,-23 5-114-15,23 57 83 0,0 0-83 0,-38-40 84 16,-22 17-84-16,60 23 7 0,0 0-7 0,-61-6 7 0,-18 20-7 15,79-14 40-15,0 0-40 0,-72 18 40 0,-6 19-40 16,78-37-50-16,0 0 50 0,-64 31-49 0,9-3 49 16,55-28-32-16,0 0 32 0,-44 23-32 0,15-6 32 0,6-5-118 15,6-7 118-15,17-5-118 0,-9-20 118 0,9 20-159 16,0 0 159-16,15-39-158 0,8-35 158 0,-23 74-34 16,0 0 34-16,29-66-33 0,17-11 33 0,-46 77-46 15,0 0 46-15,44-71-46 0,5 0 46 0,-49 71 32 16,0 0-32-16,38-60 33 0,2 12-33 0,-17-1 141 15,-2 18-141-15,-13 8 142 0,-2 15-142 0,-6 8 95 16,0 0-95-16,0-12 96 0,-11 4-96 0,11 8 58 0,0 0-58 16,-12-3 58-16,-3 6-58 0,15-3 56 0,0 0-56 15,-17 25 57-15,-6 7-57 0,23-32 21 0,0 0-21 16,-12 54 21-16,4 5-21 0,13 7 12 0,1 5-12 16,6 9 12-16,5 0-12 0,-17-80 0 0,0 0 0 0,29 94 0 15,6 8 0-15,8 3 4 0,1-5-4 0,5 17 5 16,9 22-5-16,-58-139 20 0,0 0-20 0,58 137 20 15,6 5-20-15,-12-19-198 0,-5-18 198 0,-13-22-197 16,-5-21 197-16,38 83-1697 0</inkml:trace>
  <inkml:trace contextRef="#ctx0" brushRef="#br0" timeOffset="119152.96">27984 8896 1535 0,'0'0'0'0,"0"0"0"0,0 0 0 0,0 0 257 0,0 0-257 15,0 0 257-15,0 0-257 0,0 0 120 0,0 0-120 16,0 0 120-16,0 0-120 0,0 0 127 0,11 3-127 16,7-3 127-16,5-3-127 0,3 0-2 0,12-5 2 0,-12-1-2 15,-3 1 2-15,6-6 1 0,0-3-1 0,6-3 2 16,2-9-2-16,-2-5-143 0,-9 3 143 0,0 2-143 15,-5 4 143-15,-1 2-257 0,0 0 257 0,-11 6-256 16,-3 8 256-16,11-11-1184 0</inkml:trace>
  <inkml:trace contextRef="#ctx0" brushRef="#br0" timeOffset="119371.39">28018 9218 1479 0,'0'0'0'0,"24"-3"0"0,19-14 0 0,-8 9 223 16,3-7-223-16,-4 4 223 0,1-9-223 0,0 3 132 16,3-3-132-16,-4 0 133 0,-10 0-133 0,2 0 58 15,-6-3-58-15,6-8 59 0,3 3-59 0,-3-1-380 16,-3 9 380-16,-2-3-380 0,-1 4 380 0,15-21-1006 15</inkml:trace>
  <inkml:trace contextRef="#ctx1" brushRef="#br0" timeOffset="123303.74">27374 10140 0,'0'0'0,"0"0"0,-31 0 16,15 0-1,-15 15-15,0 0 16,15 1-16,-15-1 16,31 0-1,-32 1-15,17-1 16,-16-15-16,31 15 16,-32-15-1,32 0-15</inkml:trace>
  <inkml:trace contextRef="#ctx0" brushRef="#br0" timeOffset="125131.16">17859 8606 147 0,'0'0'0'0,"0"0"0"0,0 0 0 0,0 0 326 15,0 0-326-15,0 0 326 0,0 0-326 0,0 0 247 16,0 0-247-16,0 0 247 0,-9 31-247 0,7-5 158 16,-4-1-158-16,-3-10 158 0,3-15-158 0,-8-6 108 0,8-5-108 15,6 11 108-15,-15-12-108 0,15 12 88 0,0 0-88 16,0 0 89-16,0 0-89 0,-5 12 57 0,2 5-57 16,3-17 57-16,-6 14-57 0,6-14 27 0,-15 8-27 15,15-8 27-15,0 0-27 0,0 0 2 0,0 0-2 0,0 0 2 16,0 0-2-16,0 0 37 0,0 0-37 0,0 0 37 15,0 0-37-15,0 0-1 0,0 0 1 0,0 0-1 16,15 18 1-16,-6-4-1 0,11 11 1 0,-14-10 0 16,2-12 0-16,-8-3-2 0,21 17 2 0,-7 0-1 15,1 3 1-15,-1 0-11 0,7 2 11 0,-13-5-11 16,1-5 11-16,3-1 1 0,-7 6-1 0,4 3 1 16,0-6-1-16,5 6-4 0,7 0 4 0,-13-3-3 15,4-2 3-15,-3 2 5 0,5 5-5 0,-2-10 5 16,-4 2-5-16,7 6 4 0,-1 3-4 0,1-12 4 15,-9-5-4-15,2 8 0 0,4 3 0 0,2 3 0 16,1 0 0-16,8 23-2 0,-3 17 2 0,-11-41-2 0,-3-21 2 16,-6 2 19-16,6 14-19 0,11 23 20 0,12 23-20 15,0-15 8-15,-3 12-8 0,-8-20 9 0,-7-5-9 16,4-7 0-16,-7 9 0 0,4-11 0 0,-9-6 0 16,8 3 2-16,-8 3-2 0,3 0 3 0,0-18-3 0,-3 15 16 15,8 0-16-15,-8 0 17 0,3-6-17 0,0 12 0 16,3 0 0-16,-4 8 1 0,1-11-1 0,3 19 9 15,-3-2-9-15,-3-9 9 0,2 4-9 0,-5-10 0 16,0 9 0-16,0-14 0 0,0-5 0 0,6 5-11 16,-3-1 11-16,3 1-10 0,-6 0 10 0,6 0 0 0,-1 0 0 15,-2 3 1-15,3-3-1 0,-6 5-10 0,6-2 10 16,3-6-10-16,-9-2 10 0,3 5-4 0,-1-12 4 16,7 9-4-16,-6-5 4 0,9-1 5 0,-7 6-5 15,4 6 5-15,0 0-5 0,2-4-1 0,-2 1 1 16,-3 9-1-16,0 2 1 0,2-5 16 0,-2-6-16 0,3 0 17 15,-6 0-17-15,3-6-4 0,2-3 4 0,-2 18-3 16,0 8 3-16,0-14 1 0,-3 8-1 0,2-6 2 16,-5-5-2-16,0-20 2 0,9 6-2 0,3 14 2 15,-6 8-2-15,2 4 0 0,-5-4 0 0,0-11 0 16,0-11 0-16,-3-6-3 0,6 17 3 0,-6 0-3 16,3-5 3-16,0 2-3 0,-1 6 3 0,4-6-3 15,-6-8 3-15,0-6-7 0,3 14 7 0,-3-14-6 16,0 0 6-16,0 0-55 0,0 0 55 0,0 0-55 15,0 0 55-15,0 0-184 0,0 0 184 0,0 0-184 16,0 0 184-16,0 0-1268 0</inkml:trace>
  <inkml:trace contextRef="#ctx0" brushRef="#br0" timeOffset="126115.71">17621 8324 147 0,'0'0'0'0,"0"0"0"0,0 0 0 15,0 0 410-15,0 0-410 0,0 0 410 0,0 0-410 16,0 0 158-16,0 0-158 0,0 0 159 0,0 0-159 16,0 0 164-16,0 17-164 0,0-17 164 0,0 0-164 0,0 0 97 15,0 6-97-15,0-6 97 0,6 25-97 0,0-10 42 16,3 5-42-16,-1-12 43 0,-2 9-43 0,3-3 38 15,0-2-38-15,8 8 38 0,-3 0-38 0,4 20 38 16,8 19-38-16,-12-39 38 0,-11-20-38 0,9 9-10 16,-6 2 10-16,11 29-9 0,9 20 9 0,-3-3 2 15,4 3-2-15,-10-21 2 0,-5-13-2 0,2 11 2 16,3-6-2-16,-5 1 2 0,3-12-2 0,-1 11-3 0,1 9 3 16,5-12-3-16,0-16 3 0,-20-12-14 0,0 0 14 15,26 48-13-15,6 23 13 0,-32-71 14 0,0 0-14 16,29 69 15-16,0 7-15 0,-29-76 4 0,0 0-4 15,35 72 4-15,-6-10-4 0,-29-62 39 0,0 0-39 0,38 63 40 16,2-3-40-16,-40-60 12 0,0 0-12 0,38 48 12 16,0-5-12-16,-38-43 19 0,0 0-19 0,40 48 20 15,4 4-20-15,-44-52 1 0,0 0-1 0,40 45 1 16,-8-5-1-16,-32-40 4 0,0 0-4 0,32 43 5 16,-3 14-5-16,-29-57 42 0,0 0-42 0,17 54 42 15,-2 5-42-15,-15-59-3 0,0 0 3 0,11 60-2 16,-2-8 2-16,-9-52 0 0,0 0 0 0,9 51 0 15,-3-6 0-15,-6-45 0 0,0 0 0 0,8 43 0 16,-2 0 0-16,-6-43-3 0,0 0 3 0,12 40-3 16,-12-9 3-16,0-31 19 0,0 0-19 0,8 34 20 15,-2-11-20-15,-6-23-17 0,0 0 17 0,9 20-16 0,0 3 16 16,-9-23 18-16,0 0-18 0,11 28 18 0,-2 9-18 16,-9-37-26-16,0 0 26 0,9 23-25 0,2 5 25 15,-11-28-7-15,0 0 7 0,3 29-6 0,3-4 6 16,-6-25 0-16,0 0 0 0,6 37 1 0,0-5-1 15,-6-32 3-15,0 0-3 0,2 40 3 0,4-3-3 0,-6-37 7 16,0 0-7-16,6 31 8 0,-3-3-8 0,-3-28 1 16,0 0-1-16,6 20 1 0,0 0-1 0,-6-20 3 15,0 0-3-15,0 12 3 0,0-1-3 0,0-11 11 16,0 0-11-16,0 0 11 0,0 11-11 0,0-11 15 16,0 0-15-16,0 0 15 0,0 0-15 0,0 0 0 15,0 0 0-15,0 0 0 0,0 0 0 0,0 0-145 0,0 0 145 16,0 0-145-16,0 0 145 0,0 0-1428 0</inkml:trace>
  <inkml:trace contextRef="#ctx0" brushRef="#br0" timeOffset="132380.73">29294 7971 1255 0,'0'0'0'0,"0"0"0"0,-3-37 0 0,-3 14 316 0,-2-2-316 16,2 13 317-16,3 4-317 0,3 8 248 0,-6-15-248 15,6 15 248-15,0 0-248 0,0 0 107 0,0 0-107 16,0 0 107-16,0 0-107 0,0 0 39 0,-6 12-39 0,-5 25 39 16,-1 8-39-16,6 4 1 0,-8 11-1 0,8-1 1 15,0 4-1-15,3-12 24 0,3 6-24 0,0 6 25 16,3-12-25-16,3 6-7 0,0 3 7 0,0-18-6 16,-3-16 6-16,5 0-14 0,4 8 14 0,2-14-13 15,-11-17 13 1,15 8 3-16,5-5-3 0,-3-12 4 0,3-5-4 0,3-9 12 0,3-3-12 0,0-14 13 15,0 3-13-15,0-12 10 0,-2-2-10 0,2 5 10 16,-3 0-10-16,-3-8 4 0,-6 3-4 0,6 11 5 16,-5-3-5-16,-4 0 3 0,1-11-3 0,-1 2 3 15,-5 7-3-15,-3-1 5 0,-6-3-5 0,0 12 5 16,0 14-5-16,0-5 2 0,-6 5-2 0,6 14 2 0,0 0-2 16,0 6 1-16,-15-11-1 0,15 11 2 0,0 0-2 15,0 0-15-15,0 0 15 0,0 31-14 0,0 18 14 16,-2-7-5-16,-1 10 5 0,6 2-5 0,-1-12 5 15,7-2 0-15,6 9 0 0,-1-7 0 0,4 15 0 16,2 3-10-16,6-6 10 0,0 17-9 0,3-5 9 0,-3 8-38 16,3 6 38-16,3-3-38 0,0-12 38 0,6 3-5 15,-1 4 5-15,18-10-5 0,3 4 5 0,-14 5 5 16,-9 3-5-16,-1-9 6 0,1-11-6 0,-6 6 24 16,-3 0-24-16,0-14 25 0,-5-7-25 0,-1 1 0 15,-5 6 0-15,-4-18 0 0,-5-11 0 0,-3 3 57 0,-3 0-57 16,-6 12 58-16,-3 16-58 0,-11-14 4 0,-12-2-4 15,21-13 4-15,5-10-4 0,-15 2 13 0,-8-11-13 16,-8 6 13-16,-13-6-13 0,1 3 40 0,0 0-40 16,5-6 41-16,15 0-41 0,-5-14 17 0,-7-3-17 0,12 3 17 15,9 6-17-15,-12-15-11 0,-3-3 11 0,9-2-11 16,3-9 11-16,5 0-1 0,7 1 1 0,11-10-1 16,6 9 1-16,2-2-63 0,1-12 63 0,8 2-62 15,9 1 62-15,-5 0-120 0,5 11 120 0,3-3-120 16,6-5 120-16,-12-1-361 0,3-2 361 0,3 14-361 15,0 12 361-15,29-47-1230 0</inkml:trace>
  <inkml:trace contextRef="#ctx0" brushRef="#br0" timeOffset="132630.6">30393 8392 1356 0,'0'0'0'0,"-15"15"0"0,-8-4 0 16,23-11 260-16,0 0-260 0,-14 9 260 0,2-21-260 15,12 12 190-15,0 0-190 0,0 0 191 0,-9-3-191 0,9 3 135 16,0 0-135-16,0 26 135 0,9 28-135 0,-9-54 36 16,0 0-36-16,20 65 37 0,9 21-37 0,-29-86 12 15,0 0-12-15,38 94 13 0,9 17-13 0,-47-111 29 16,0 0-29-16,49 151 29 0,17 34-29 0,-66-185 0 16,0 0 0-16,64 171 0 0,0 2 0 0,-64-173-31 0,0 0 31 15,64 148-31-15,-12-17 31 0,-52-131-237 16,0 0 237-16,44 120-236 0,-15-15 236 0,46 120-1492 15</inkml:trace>
  <inkml:trace contextRef="#ctx0" brushRef="#br0" timeOffset="132958.84">30120 8552 1468 0,'0'0'0'0,"15"0"0"16,-1 0 0-16,-14 0 205 0,0 0-205 0,-8-14 205 16,-18-1-205-16,26 15 178 0,0 0-178 0,-18-25 179 0,4 2-179 15,14 23 94-15,0 0-94 0,0-29 94 0,8-5-94 16,-8 34 46-16,0 0-46 0,24-37 47 0,13 9-47 15,-37 28 0-15,0 0 0 0,47-34 0 0,8 5 0 16,-55 29 1-16,0 0-1 0,66-23 1 0,-2 6-1 16,-64 17-26-16,0 0 26 0,55-8-26 0,-8-1 26 0,-47 9 9 15,0 0-9-15,37 9 10 0,-5 2-10 0,-32-11-47 16,0 0 47-16,18 17-46 0,-7 12 46 0,-17-7-688 16,-2 4 688-16,-7 0-688 0,1-6 688 0,-12 25-530 15</inkml:trace>
  <inkml:trace contextRef="#ctx0" brushRef="#br0" timeOffset="133317.76">30964 7735 1502 0,'0'0'0'0,"0"0"0"0,0 0 0 15,0 0 298-15,0 0-298 0,0 0 298 0,6-15-298 16,-6 15 183-16,14-20-183 0,-5 9 183 0,3-6-183 15,5 6 82-15,0-6-82 0,7 2 83 0,5-2-83 16,-3 0 16-16,6 6-16 0,-3-3 17 0,-3-4-17 0,3-1 9 16,0-1-9-16,0 11 9 0,-6-2-9 0,3-1-80 15,-11-5 80-15,-1 11-79 0,-5-2 79 0,2-1-332 16,1 7 332-16,-12 2-331 0,14-18 331 0,1 10-1251 16</inkml:trace>
  <inkml:trace contextRef="#ctx0" brushRef="#br0" timeOffset="134005.38">31706 6866 1558 0,'0'0'0'0,"-11"12"0"16,-7 8 0-16,18-20 242 0,-14 14-242 0,14-14 243 16,0 8-243-16,0-8 123 0,3 20-123 0,-3-8 124 15,0-4-124-15,-3 15 109 0,3 11-109 0,-6 9 110 16,0 11-110-16,3 0 0 0,-5-11 0 0,5-6 0 16,3-14 0-16,3-1 18 0,0 4-18 0,2-12 18 15,-5-5-18-15,0-9 1 0,15 17-1 0,-15-17 1 16,17 0-1-16,-2 0-15 0,2-6 15 0,3-5-15 0,4-6 15 15,-4-6 22-15,6-11-22 0,0-3 23 0,-3-6-23 16,3 3 6-16,-8-11-6 0,-1 11 6 0,-2 3-6 16,2 0-3-16,3 6 3 0,1-3-3 0,2 2 3 15,-6-2 21-15,1 8-21 0,-10 6 21 0,-2 1-21 0,3-1-19 16,2 3 19-16,-8-1-18 0,-3 13 18 0,3-9 35 16,-3 2-35-16,0 12 35 0,3-14-35 0,-3 14-14 15,0 0 14-15,0 0-13 0,0 0 13 0,0 0 5 16,0 0-5-16,0 0 5 0,6 6-5 0,0 8-1 15,0 6 1-15,-1 0-1 0,-2 14 1 0,6-3 1 0,5 9-1 16,-2 6 1-16,0-4-1 0,2 18-25 0,4 11 25 16,-1-11-24-16,0 0 24 0,6 0 26 0,-2 2-26 15,2-2 26-15,-3 0-26 0,9 0 0 0,0-3 0 16,-6 2 0-16,4-5 0 0,2 3 2 0,0 3-2 16,-6 0 3-16,-3 0-3 0,3-9 3 0,-2-5-3 0,-4-1 3 15,0-5-3-15,-2-6 52 0,-1 0-52 0,-2-2 52 16,-3-10-52-16,-6 10 49 0,-3-4-49 0,-3-5 50 15,-12 3-50-15,-11 2 48 0,-3 3-48 0,0-8 48 16,-3 9-48-16,-3-4 3 0,1 9-3 0,5-23 4 16,11-8-4-16,-8 0 36 0,0 2-36 0,-3-8 36 15,0-3-36-15,0-8 25 0,-9-9-25 0,9-8 26 16,3-4-26-16,12-8-17 0,-7-11 17 0,7 3-16 16,5-4 16-16,6-4 2 0,6-7-2 0,3 3 2 15,6 3-2-15,2-8-55 0,6 5 55 0,4 0-55 16,-1 6 55-16,6 11-97 0,8 3 97 0,-10 6-97 0,2 6 97 15,2-1-244-15,-2 1 244 0,-8 8-244 0,-7 9 244 16,21-18-1565-16</inkml:trace>
  <inkml:trace contextRef="#ctx0" brushRef="#br0" timeOffset="134520.59">29138 10869 1636 0,'0'0'0'0,"14"-17"0"16,9-11 0-16,-11 16 234 0,-1 10-234 0,-2 2 234 15,6 2-234-15,5-2 114 0,0-2-114 0,12-13 115 16,9 10-115-16,8-15 68 0,0-17-68 0,15 14 69 16,9-3-69-16,-1-5 0 0,6 0 0 0,1-6 0 15,2-3 0-15,14-6 30 0,10-11-30 0,28-5 30 16,18-9-30-16,-21-21 29 0,-5-7-29 0,6 2 29 15,5 3-29-15,-3 9 105 0,-5-1-105 0,2 1 106 16,-8 5-106-16,6-5 32 0,2-12-32 0,1 3 32 0,2-3-32 16,-6 14 50-16,-11 7-50 0,3 4 50 0,-9 18-50 15,1-3 31-15,-7 9-31 0,-8-12 31 0,-6-5-31 16,-6 5-11-16,-6 3 11 0,-14 17-11 0,-18 9 11 0,3 8 5 16,-5-3-5-16,-1 6 6 0,-5 6-6 0,-6 0 0 15,-3 8 0-15,-3 1 0 0,-9-4 0 0,1 9-148 16,-7 0 148-16,-11 0-148 0,12 9 148 0,-12-9-278 15,-20 8 278-15,-3 12-277 0,-6 9 277 0,-21 19-1493 16</inkml:trace>
  <inkml:trace contextRef="#ctx0" brushRef="#br0" timeOffset="134973.97">31483 9696 2017 0,'0'0'0'0,"0"0"0"15,23 3 0-15,-23-3 247 0,0 0-247 0,18 12 247 16,5-4-247-16,-23-8 113 0,0 0-113 0,29 31 113 15,3 15-113-15,-32-46 84 0,0 0-84 0,29 54 85 0,-3 26-85 16,-26-80 18-16,0 0-18 0,17 80 18 0,-2 14-18 16,-15-94-1-16,0 0 1 0,8 93-1 0,-2-1 1 15,-6-92 1-15,0 0-1 0,6 94 2 0,-3 2-2 16,-3-96 0-16,0 0 0 0,0 72 0 0,3-10 0 16,-3-62 4-16,0 0-4 0,3 51 5 0,0-19-5 15,-3-32 0-15,0 0 0 0,8 28 1 0,1-16-1 0,-9-12 3 16,0 0-3-16,26 8 3 0,9-16-3 0,-35 8 18 15,0 0-18-15,46-6 18 0,9-8-18 0,-55 14 14 16,0 0-14-16,64-3 15 0,3 0-15 0,-67 3 0 16,0 0 0-16,75-6 0 0,9-5 0 0,-84 11 1 15,0 0-1-15,96-9 2 0,14-11-2 0,-110 20 9 16,0 0-9-16,145-31 9 0,26-3-9 0,-171 34-68 0,0 0 68 16,154-48-68-16,-3-9 68 0,-151 57-368 0,0 0 368 15,139-60-367-15,-9 0 367 0,137-51-1479 0</inkml:trace>
  <inkml:trace contextRef="#ctx0" brushRef="#br0" timeOffset="136067.1">26032 13489 1793 0,'0'0'0'0,"-8"11"0"0,-4 18 0 16,12-29 234-16,0 0-234 0,0 0 234 0,-20 3-234 16,20-3 133-16,0 0-133 0,-9 11 133 0,-3 6-133 15,12-17 57-15,0 0-57 0,-2 43 58 0,-1 16-58 0,3-59 0 16,0 0 0-16,5 77 0 0,7 3 0 0,-12-80 23 15,0 0-23-15,17 74 24 0,10 6-24 0,-27-80-2 16,0 0 2-16,29 62-1 0,0-16 1 0,-29-46 0 16,0 0 0-16,29 23 0 0,5-12 0 0,-34-11 0 15,0 0 0-15,35-11 0 0,3-26 0 0,-38 37 78 16,0 0-78-16,37-54 79 0,4-23-79 0,-41 77 25 0,0 0-25 16,26-74 26-16,0-14-26 0,-26 88 39 0,0 0-39 15,21-74 39-15,-7-3-39 0,-14 77 45 0,0 0-45 16,9-72 46-16,-3 13-46 0,-6 59 1 0,0 0-1 15,5-49 1-15,-5 9-1 0,0 40 7 0,0 0-7 0,0-25 8 16,-5 8-8-16,5 17-9 0,0 0 9 0,0 11-9 16,0 20 9-16,5 9-29 0,10 9 29 0,-4 19-29 15,7 15 29-15,-18-83-20 0,0 0 20 0,35 96-20 16,2 15 20-16,4-11 2 0,2-15-2 0,10 35 3 16,7 17-3-16,-60-137-1 0,0 0 1 0,58 151 0 15,0 22 0-15,-8-25 5 0,-13-8-5 0,-5-18 6 16,-8-2-6-16,-4-20 1 0,-11-18-1 0,-1-11 1 15,-5-22-1-15,-3-49 33 0,0 0-33 0,-6 68 33 16,-11-5-33-16,0 8-1 0,-12 0 1 0,2-23 0 16,-2-8 0-16,-8 0-12 0,-13 11 12 0,-2-11-12 15,-3-3 12-15,-3-14-39 0,-3 5 39 0,6-19-39 0,3-26 39 16,0 6-1-16,-3-9 1 0,14-9 0 0,6 1 0 16,1-4 0-16,-7 4 0 0,6-15 1 0,3-17-1 15,3 6-10-15,12-3 10 0,5 9-9 0,9 5 9 16,6-8-45-16,6-6 45 0,8-23-44 0,7-14 44 0,5 9-1 15,3 11 1-15,8-6 0 0,6 9 0 0,4 3-104 16,5 14 104-16,3-6-103 0,6-6 103 0,2 1-174 16,1-1 174-16,-12 15-173 0,-9 11 173 0,1 0-589 15,-1-2 589-15,-2 2-588 0,-4 3 588 0,47-37-621 16</inkml:trace>
  <inkml:trace contextRef="#ctx0" brushRef="#br0" timeOffset="136270.53">27221 14035 1367 0,'0'0'0'16,"-20"29"0"-16,-18 11 0 0,12-12 289 0,9-8-289 0,17-31 290 15,14-29-290-15,-8 6 219 0,3 2-219 16,-1 21 220-16,4 3-220 0,-12 8 166 0,11 25-166 0,-5-2 167 16,0 17-167-16,-3 0 63 0,6 0-63 0,5 11 64 15,9 9-64-15,6 8-1 0,3 6 1 0,0 11-1 16,-3-2 1-16,6 8 3 0,3 9-3 0,11 19 3 16,0 15-3-16,0 6 1 0,-2-1-1 0,-4-11 2 15,4-5-2-15,-4-1-10 0,1 3 10 0,5-2-9 16,0-4 9-16,-5-8-203 0,-1-8 203 0,1-18-202 15,5-11 202-15,-11-14-285 0,-9-9 285 0,-9-11-284 16,-8-17 284-16,20 45-1264 0</inkml:trace>
  <inkml:trace contextRef="#ctx0" brushRef="#br0" timeOffset="136582.6">27047 14457 1748 0,'0'0'0'0,"-3"-23"0"0,0 0 0 0,-2-5 279 16,-4-9-279-16,0 8 280 0,6 9-280 0,-3-2 135 16,4-7-135-16,-7-11 136 0,6-5-136 0,6 5 100 15,6-9-100-15,-9 21 101 0,5 8-101 0,10-3-3 0,-1 3 3 16,7 3-3-16,10 6 3 0,4-6-2 0,6 3 2 15,-15 5-2-15,-9 9 2 0,7 0 0 0,-4 11 0 0,12-2 1 16,5 0-1-16,-5 2 0 0,-3 0 0 16,-3 6 0-16,-11-2 0 0,-1 13 14 0,-8 3-14 0,3-11 15 15,-9 0-15-15,-6 9-50 0,-8 11 50 0,5-20-49 16,0-9 49-16,-8 9-291 0,-6-3 291 0,-6 6-290 16,-6 5 290-16,-29 23-1457 0</inkml:trace>
  <inkml:trace contextRef="#ctx0" brushRef="#br0" timeOffset="136895.46">27728 13472 1793 0,'0'0'0'0,"0"0"0"0,0 17 0 0,0-17 273 16,0 0-273-16,0 0 273 0,0 0-273 0,0 0 209 15,21 0-209-15,-7 0 209 0,-5 0-209 0,11-9 116 16,1 1-116-16,-4 5 117 0,3-11-117 0,9 2 15 16,3-13-15-16,9-1 15 0,2 3-15 0,-2-5 0 0,-4 5 0 15,-5 3 1-15,-3 3-1 0,0 6-2 16,-5-1 2-16,2-8-1 0,-6-5 1 0,-3-15-111 0,-2 0 111 15,-4 26-111-15,-5 5 111 0,-6 9-226 0,0-11 226 16,0 11-225-16,0-12 225 0,0-5-1643 0</inkml:trace>
  <inkml:trace contextRef="#ctx0" brushRef="#br0" timeOffset="137113.84">27963 13782 1636 0,'0'0'0'0,"3"-20"0"16,9-20 0-16,-12 40 312 0,6 17-312 0,-1 15 313 15,4 16-313-15,-3-14 198 0,-3-2-198 0,3-12 199 16,-1-9-199-16,4 3 116 0,-6-11-116 0,11 8 117 16,4-5-117-16,-1-12 35 0,4-8-35 0,-1 6 36 0,0-1-36 15,3-8-2-15,-2-3 2 0,8-6-1 0,5-11 1 16,-2-2-196-16,-3-10 196 0,0 9-195 0,-3 0 195 15,29-36-1818-15</inkml:trace>
  <inkml:trace contextRef="#ctx0" brushRef="#br0" timeOffset="141238.29">28821 12908 1871 0,'0'0'0'0,"0"0"0"0,9 60 0 0,-9-60 248 0,0 0-248 15,3 20 248-15,-3-6-248 0,0-14 179 0,0 0-179 16,-3 26 180-16,0 13-180 0,3-39 46 0,0 0-46 0,0 43 47 16,9 8-47-16,-9-51 0 0,0 0 0 0,12 60 0 15,-1 3 0-15,-11-63 4 0,0 0-4 0,18 65 5 16,2-5-5-16,-20-60-3 0,0 0 3 0,23 40-3 16,-3-17 3-16,-20-23-2 0,0 0 2 0,32 3-2 15,9-23 2-15,-41 20 0 0,0 0 0 0,32-32 1 16,8-22-1-16,-40 54 7 0,0 0-7 0,35-71 7 15,-6-26-7-15,-29 97 9 16,0 0-9-16,26-91 10 0,-3-9-10 0,-23 100 56 0,0 0-56 0,21-91 57 16,-4 9-57-16,-17 82 0 0,0 0 0 0,9-71 0 15,2 14 0-15,-11 57 0 0,0 0 0 0,6-43 1 16,-3 6-1-16,-3 37 15 0,0 0-15 0,3-20 16 16,0 3-16-16,-3 17-2 0,0 0 2 0,6 14-1 0,-6 18 1 15,0-32 0-15,0 0 0 0,14 51 1 0,1 31-1 16,-15-82-4-16,0 0 4 0,20 91-4 0,12 35 4 15,-32-126 1-15,0 0-1 0,55 159 1 0,9 32-1 0,-64-191-22 16,0 0 22-16,75 194-22 0,9 16 22 0,-84-210-39 16,0 0 39-16,76 182-38 0,-1-11 38 0,-75-171-14 15,0 0 14-15,61 151-13 0,-12-11 13 0,-49-140 1 16,0 0-1-16,41 128 1 0,-9-17-1 0,-32-111 25 16,0 0-25-16,5 108 26 0,-10-23-26 0,5-85-2 15,0 0 2-15,-24 80-1 0,-13-14 1 0,37-66-21 0,0 0 21 16,-64 42-21-16,-26-13 21 0,90-29 0 0,0 0 0 15,-75 20 0-15,-1-17 0 0,76-3 3 0,0 0-3 16,-81 5 3-16,0-10-3 0,81 5 54 0,0 0-54 16,-78-15 54-16,5-13-54 0,73 28 9 0,0 0-9 0,-58-49 10 15,9-13-10-15,49 62 8 0,0 0-8 0,-44-111 9 16,13-40-9-16,31 151-15 0,0 0 15 0,-3-137-14 16,17 3 14-16,-14 134-193 0,0 0 193 0,20-150-193 15,15-10 193-15,-35 160-828 0,0 0 828 0,47-165-827 16,11 0 827-16,46-168-430 0</inkml:trace>
  <inkml:trace contextRef="#ctx0" brushRef="#br0" timeOffset="141535">29807 11855 1435 0,'0'0'0'0,"0"11"0"0,0 17 0 0,0-28 302 15,0 0-302-15,-8-11 302 0,-7-23-302 16,15 34 225-16,0 0-225 0,-14-23 226 0,-4 3-226 0,18 20 152 16,0 0-152-16,-9-11 153 0,4 5-153 0,5 6 49 15,0 0-49-15,3 17 50 0,8 20-50 0,-11-37 17 16,0 0-17-16,20 46 17 0,7 22-17 0,-27-68 12 16,0 0-12-16,29 88 12 0,2 15-12 0,-31-103 7 15,0 0-7-15,38 117 8 0,3-6-8 0,-41-111 0 0,0 0 0 16,46 133 0-16,6 24 0 0,-52-157-18 0,0 0 18 15,41 134-18-15,-6 5 18 0,-35-139-141 0,0 0 141 16,26 100-141-16,-9-29 141 0,-17-71-301 0,0 0 301 16,9 40-300-16,-3-20 300 0,2 43-1401 0</inkml:trace>
  <inkml:trace contextRef="#ctx0" brushRef="#br0" timeOffset="141800.38">29567 12766 1547 0,'0'0'0'0,"34"5"0"16,21-5 0-16,-43 9 308 0,-24-3-308 0,1 5 308 16,-6-8-308-16,17-3 221 0,0 0-221 0,-15 3 222 15,1 5-222-15,14-8 170 0,0 0-170 0,14-11 171 0,1 2-171 16,-15 9 62-16,0 0-62 0,34-20 62 0,16-11-62 15,-4 0 15-15,0-9-15 0,-5 9 15 0,-6-1-15 16,5 1-5-16,-2 2 5 0,3-8-5 0,-4-2 5 0,-2-1-169 16,0 0 169-16,-3-11-168 0,0 2 168 0,-3 6-889 15,-6 1 889-15,6 2-889 0,-3 0 889 0,29-37-450 16</inkml:trace>
  <inkml:trace contextRef="#ctx0" brushRef="#br0" timeOffset="142503.46">30726 11613 1827 0,'0'0'0'0,"0"0"0"0,3 19 0 0,-3-19 226 0,0 0-226 15,0 0 226-15,3 15-226 0,0-7 184 0,0 12-184 16,3 0 184-16,0 3-184 0,5 8 90 0,7 6-90 16,2 6 90-16,3 11-90 0,0-3 26 0,-2 9-26 15,-4-14 26-15,-3 2-26 0,-2 3 4 0,3 0-4 0,-4 15 5 16,1-3-5-16,-4-4 38 0,-2-2-38 0,3-17 39 16,-9-14-39-16,0 11 10 0,0 0-10 0,0-6 11 15,3-8-11-15,0 14 30 0,-3-11-30 0,3-9 30 16,-3-17-30-16,0 0-2 0,0 0 2 0,0 0-2 15,-6 11 2-15,6-11 0 0,-9 11 0 0,9-11 1 16,0 0-1-16,0 0 23 0,0 0-23 0,0 0 24 16,9-11-24-16,2 0-19 0,-2-1 19 0,11-5-18 15,4 3 18-15,2-3 5 0,-6 6-5 0,12-1 6 16,8 4-6-16,-5-4 3 0,3-5-3 0,0 17 3 16,2 3-3-16,-11 11-7 0,0-2 7 0,0-4-7 15,0-2 7-15,-3 8-118 0,3-3 118 0,-11-2-118 16,-4-6 118-16,4 5-267 0,-1 1 267 0,-3-9-266 0,-2 0 266 15,8 3-1589-15</inkml:trace>
  <inkml:trace contextRef="#ctx0" brushRef="#br0" timeOffset="142987.73">31985 11766 1748 0,'0'0'0'15,"-21"29"0"-15,-11 11 0 0,15-20 324 0,8-9-324 0,4-31 325 16,5-23-325-16,-6 6 217 0,3-3-217 0,3 12 218 16,0 14-218-16,-12-3 106 0,1 2-106 0,11 15 106 15,-18 0-106-15,7 0 4 0,-7 6-4 0,-2 11 4 16,-3 12-4-16,3-7 9 0,-4 1-9 0,10-3 9 15,2 6-9-15,4-3-12 0,-1 2 12 0,9-2-12 16,-6 5 12-16,3-5-11 0,3 3 11 0,0-12-11 16,0-3 11-16,0-11-5 0,9 18 5 0,-9-18-5 15,11 11 5-15,-11-11-4 0,21 8 4 0,-4-8-3 16,1-5 3-16,8 2-6 0,3 3 6 0,5-3-5 16,-2 3 5-16,6-6-21 0,3 4 21 0,-15 2-21 15,-6 0 21-15,3 2 5 0,0 4-5 0,-2-3 5 16,-7 5-5-16,4 4 0 0,-4-1 0 0,-14-11 0 0,9 12 0 15,-9-12 3-15,8 17-3 0,-2 5 3 0,-6 13-3 16,0 10 2-16,-6 6-2 0,4-14 3 0,-4-5-3 16,-3 5 0-16,-5 5 0 0,-4 1 0 0,-2 11 0 15,2 0-3-15,-8-2 3 0,6-13-3 0,3-13 3 0,-9 0-44 16,-6 8 44-16,3-11-43 0,-3-1 43 0,0 7-93 16,0 2 93-16,15-19-93 0,8-4 93 0,-8-2-175 15,-1 0 175-15,18-6-175 0,0 0 175 0,0 0-383 16,-11-3 383-16,11 3-383 0,-9-17 383 0,0 5-1030 15</inkml:trace>
  <inkml:trace contextRef="#ctx0" brushRef="#br0" timeOffset="143237.57">32217 11724 1535 0,'0'0'0'0,"-12"34"0"15,-5 14 0-15,17-48 302 0,0 0-302 0,0 0 302 16,-12-20-302-16,12 20 208 0,0 0-208 0,-3-8 208 15,0-4-208-15,3 12 105 0,0 0-105 0,0 0 105 16,-14 23-105-16,14-23 1 0,0 0-1 0,-9 34 2 16,3 6-2-16,6-40 38 0,0 0-38 0,0 34 38 15,6 12-38-15,-6-46-10 0,0 0 10 0,9 34-9 16,-3 6 9-16,-6-40-14 0,0 0 14 0,11 23-13 16,1-3 13-16,-12-20-62 0,0 0 62 0,14 8-61 15,1-16 61-15,-15 8-227 0,0 0 227 0,20-20-227 16,0-12 227-16,18-22-1549 0</inkml:trace>
  <inkml:trace contextRef="#ctx0" brushRef="#br0" timeOffset="143347">32220 11262 763 0,'0'0'0'0,"8"20"0"0,7 14 0 0,-15-34-235 15,0 0 235-15,5 20-235 0,-5-11 235 0,6 19-101 16</inkml:trace>
  <inkml:trace contextRef="#ctx0" brushRef="#br0" timeOffset="143706.37">32405 11496 1311 0,'0'0'0'0,"0"11"0"0,0 9 0 0,0-20 261 0,0 0-261 0,0 20 261 16,6 6-261-16,-6-26 138 0,0 0-138 15,3 22 138-15,0 10-138 0,-3-32 56 0,0 0-56 0,0 25 56 16,-6-2-56-16,6-23 55 0,0 0-55 0,-6 23 55 15,0-3-55-15,6-20 0 0,0 0 0 0,-6 14 0 16,1-3 0-16,5-11 5 0,0 0-5 0,0 0 5 16,-3 15-5-16,3-15 39 0,0 0-39 0,0 0 40 15,-12-20-40-15,12 20 0 0,0 0 0 0,-3-40 0 16,-3-6 0-16,6 46 61 0,0 0-61 0,6-45 61 16,3-6-61-16,-9 51 5 0,0 0-5 0,17-43 5 15,1 3-5-15,-18 40 7 0,0 0-7 0,20-31 8 16,9 5-8-16,-29 26 34 0,0 0-34 0,23-14 35 15,6 0-35-15,-29 14-17 0,0 0 17 0,26 5-16 0,3 7 16 16,-29-12-54-16,0 0 54 0,15 31-54 16,-1 9 54-16,-14-40-80 0,0 0 80 0,6 51-79 0,-12-5 79 15,6-46-219-15,0 0 219 0,-3 40-218 0,1-6 218 16,2-34-587-16,0 0 587 0,-3 25-587 0,-3-5 587 16,-3 26-337-16</inkml:trace>
  <inkml:trace contextRef="#ctx0" brushRef="#br0" timeOffset="144330.81">32901 11171 1311 0,'0'0'0'16,"-9"20"0"-16,-14 11 0 0,23-31 356 0,-12 9-356 0,12-9 356 15,6-14-356-15,-6 14 186 0,0 0-186 0,0 0 187 16,6-12-187-16,-6 12 75 0,0 0-75 0,0 0 76 15,0 0-76-15,0 0 32 0,0 0-32 0,0 0 32 16,-3 26-32-16,3-26 0 0,0 0 0 0,-3 20 0 16,-6 3 0-16,4 5 38 0,5-5-38 0,-6 0 38 15,0 5-38-15,3-2-65 0,3-1 65 0,0-5-64 16,0-3 64-16,0-17-134 0,0 0 134 0,0 0-133 16,18 23 133-16,-18-23-135 0,14 9 135 0,-2-9-135 15,-1 0 135-15,-2-3-123 0,5-6 123 0,-5-2-122 16,3 0 122-16,-1-6-96 0,4-6 96 0,-1 6-96 15,-2 0 96-15,2 2 0 0,-2-2 0 0,3 3 1 16,-4-3-1-16,-11 17 169 0,0 0-169 0,15-20 170 0,2-3-170 16,-5-2 133-16,-4 2-133 0,-2 6 134 0,-3 14-134 15,-3 3 148-15,0-17-148 0,0 17 148 0,0 0-148 16,0 0 115-16,0 0-115 0,0 0 115 0,0 0-115 0,0 0 1 16,0 0-1-16,-20 0 2 0,-15 0-2 0,35 0 50 15,0 0-50-15,-32 6 51 0,-6 2-51 0,38-8-13 16,0 0 13-16,-46 3-12 0,-6 17 12 0,52-20-33 15,0 0 33-15,-41 8-33 0,3 1 33 0,38-9-46 16,0 0 46-16,-26 0-45 0,-3-14 45 0,9-1 0 16,6-10 0-16,2 13 0 0,6 1 0 0,3-6-5 15,3-6 5-15,3-5-5 0,6-18 5 0,-3-11-33 0,2-5 33 16,1 10-32-16,3 7 32 0,-1-4 9 0,1 7-9 16,-3 13 10-16,-4 1-10 0,-5 5 82 0,0-6-82 15,0 7 82-15,3 2-82 0,0 3 56 0,3 2-56 16,-6 15 56-16,3-11-56 0,-3 11 32 0,0 0-32 15,0 0 32-15,0 0-32 0,0 0 18 0,9 23-18 0,2 14 18 16,4-3-18-16,-1 17 5 0,4 9-5 0,-1 6 5 16,0-1-5-16,4 1 22 0,-1-4-22 0,-3 9 23 15,9 1-23-15,-2 7 21 0,5 1-21 0,0 8 21 16,3-5-21-16,-4 5-90 0,1-5 90 0,-5-7-90 16,2-1 90-16,26 75-2075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8.62069" units="1/cm"/>
          <inkml:channelProperty channel="T" name="resolution" value="1" units="1/dev"/>
        </inkml:channelProperties>
      </inkml:inkSource>
      <inkml:timestamp xml:id="ts0" timeString="2021-12-21T08:30:55.8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19384" units="cm"/>
          <inkml:channel name="Y" type="integer" max="111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7.3139" units="1/cm"/>
          <inkml:channelProperty channel="Y" name="resolution" value="637.931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1-12-21T08:30:56.071"/>
    </inkml:context>
  </inkml:definitions>
  <inkml:trace contextRef="#ctx0" brushRef="#br0">17180 11104 0,'0'0'0,"0"0"15,0 0 1,0 0 0,31 0-1,-31-15 1,15 15-1</inkml:trace>
  <inkml:trace contextRef="#ctx1" brushRef="#br0">6207 10052 1491 0,'0'0'0'16,"0"0"0"-16,14-20 0 0,-14 20 123 0,0 0-123 0,15 26 123 15,-1 17-123-15,-14-43 61 0,0 0-61 0,21 37 61 16,-7-12-61-16,-14-25 62 0,0 0-62 0,49 9 62 16,24-23-62-16,-73 14 42 0,0 0-42 0,72-35 43 15,15-10-43-15,-87 45 1 0,0 0-1 0,99-77 1 16,14-23-1-16,-113 100 23 0,0 0-23 0,165-159 24 16,44-52-24-16,-209 211 7 0,0 0-7 0,217-216 8 15,12-32-8-15,-229 248 33 0,0 0-33 0,215-233 34 16,-6 2-34-16,-209 231-88 0,0 0 88 0,200-228-88 15,-9 3 88-15,-191 225-202 0,0 0 202 0,171-196-201 16,-14 25 201-16,-157 171-489 0,0 0 489 0,130-142-488 0,-31 19 488 16,130-144-301-16</inkml:trace>
  <inkml:trace contextRef="#ctx1" brushRef="#br0" timeOffset="609.52">7178 11316 1390 0,'0'0'0'0,"0"0"0"0,49 6 0 0,-49-6 118 0,-20 6-118 16,6 2 118-16,-1 1-118 0,1 2 116 15,-1-2-116-15,9 8 117 0,-2-6-117 0,8 1 139 0,8 5-139 16,7 3 140-16,5 2-140 0,15 1 55 0,8 3-55 16,1-23 55-16,5-12-55 0,3-14 8 0,18-14-8 15,8-5 9-15,18-7-9 0,11-11 91 0,12-14-91 0,23-34 91 16,15-26-91-16,144-113-1798 0</inkml:trace>
  <inkml:trace contextRef="#ctx0" brushRef="#br0" timeOffset="25521.31">31542 12635 0,'0'0'0,"0"-15"0,47 0 16,0-16-1,15-15-15,-15 31 16</inkml:trace>
  <inkml:trace contextRef="#ctx1" brushRef="#br0" timeOffset="25724.82">23249 9107 1782 0,'0'0'0'0,"0"0"0"16,14-20 0-16,-14 20 165 0,0 0-165 0,0 0 166 15,9-17-166-15,-9 17 129 0,0 0-129 0,12 20 129 16,5 17-129-16,-17-37 100 0,0 0-100 0,18 71 100 16,5 29-100-16,-23-100 12 0,0 0-12 0,20 111 13 0,-3 20-13 15,-17-131 0-15,0 0 0 0,15 171 0 0,-9 31 0 16,-6-202 9-16,0 0-9 0,6 179 10 0,-6-19-10 16,0-160 3-16,0 0-3 0,0 131 3 0,-12-20-3 15,12-111 5-15,0 0-5 0,-3 65 6 0,-3-39-6 16,6-26 44-16,0 0-44 0,0 28 44 0,0-19-44 15,0-9 64-15,0 0-64 0,0 0 64 0,6-23-64 16,-6 23 4-16,0 0-4 0,17-34 4 0,10 0-4 0,-27 34 0 16,0 0 0-16,43-29 0 0,12 6 0 0,-55 23 0 15,0 0 0-15,67-5 0 0,17 5 0 0,-84 0-30 16,0 0 30-16,72 11-30 0,7 18 30 0,-79-29-6 16,0 0 6-16,69 17-6 0,4-3 6 0,-73-14-114 15,0 0 114-15,58 17-114 0,-6 0 114 0,-52-17-293 0,0 0 293 16,43 6-293-16,-2-1 293 0,37 7-1345 0</inkml:trace>
  <inkml:trace contextRef="#ctx1" brushRef="#br0" timeOffset="26099.6">24328 9967 919 0,'0'0'0'0,"2"23"0"15,10 25 0-15,-12-48 258 0,0 0-258 0,9 34 258 16,5-5-258-16,-14-29 118 0,0 0-118 0,26 40 119 15,-5-3-119-15,-21-37 47 0,0 0-47 0,23 31 48 16,0-8-48-16,-23-23 28 0,0 0-28 0,26 17 28 16,-9-14-28-16,-17-3 72 0,0 0-72 0,27-9 73 15,-7-25-73-15,-20 34 49 0,0 0-49 0,14-40 50 16,-5-11-50-16,-9 51 91 0,0 0-91 0,6-46 91 0,-15-5-91 16,9 51 92-16,0 0-92 0,-17-43 93 0,-15 6-93 15,32 37 3-15,0 0-3 0,-32-23 4 0,-6 12-4 16,38 11 57-16,0 0-57 0,-43 3 57 0,8 17-57 0,35-20 0 15,0 0 0-15,-35 40 0 0,12 22 0 0,23-62-21 16,0 0 21-16,-20 69-21 0,11 8 21 0,9-77 17 16,0 0-17-16,3 71 17 0,9-6-17 0,-12-65-19 15,0 0 19-15,29 57-18 0,8-14 18 0,-37-43-67 16,0 0 67-16,44 28-66 0,17-16 66 0,-61-12-115 16,0 0 115-16,52-6-115 0,3-14 115 0,-55 20-441 0,0 0 441 15,52-54-441-15,3-11 441 0,47-55-779 0</inkml:trace>
  <inkml:trace contextRef="#ctx1" brushRef="#br0" timeOffset="26412.09">24826 8913 1244 0,'0'0'0'0,"0"0"0"16,-6 15 0-16,6-15 276 0,-14-29-276 0,14 29 276 16,-9-6-276-16,9 6 143 0,0 0-143 0,0 0 144 15,0 0-144-15,0 0 103 0,0 0-103 0,0 0 103 16,9 23-103-16,-6 6 83 0,8 5-83 0,-2 14 84 15,3 12-84-15,2 11 42 0,1 6-42 0,-1-3 43 16,-5 3-43-16,-9-77 3 0,0 0-3 0,14 85 4 16,7 12-4-16,-7-8 5 0,6-10-5 0,-5-5 6 15,-6 6-6-15,2-3 0 0,1-12 0 0,-6-19 1 16,-1-23-1-16,-2-1-8 0,0 4 8 0,6 5-8 0,0 6 8 16,2-11 8-16,4 0-8 0,-9-6 8 0,-6-18-8 15,0-2-40-15,0 0 40 0,0 0-39 0,17 3 39 16,-3-6-109-16,7-5 109 0,-4-3-108 0,1 2 108 0,-4-5-83 15,6 2 83-15,4-22-83 0,5-9 83 16,0 4-120-16,0-1 120 0,-9 11-119 0,-6 9 119 0,7-2-410 16,-7 2 410-16,3 0-409 0,1 3 409 0,17-15-618 15</inkml:trace>
  <inkml:trace contextRef="#ctx1" brushRef="#br0" timeOffset="26630.66">24884 9810 1300 0,'0'0'0'0,"23"-8"0"15,21-4 0-15,-4-2 125 0,7-12-125 0,-12 12 126 16,-3 6-126-16,11-4 46 0,3-5-46 0,1 9 47 15,2-7-47-15,3-2-498 0,-2 9 498 0,-7-6-497 16,-2-4 497-16,46-13-303 0</inkml:trace>
  <inkml:trace contextRef="#ctx1" brushRef="#br0" timeOffset="27208.47">26348 8475 1804 0,'0'0'0'16,"0"0"0"-16,-20 23 0 0,20-23 168 0,-14-6-168 0,14 6 168 15,0 0-168-15,0 0 192 0,0 0-192 0,-6 14 193 16,-3 6-193-16,0 20 58 0,-2 17-58 0,2-11 58 16,-3 8-58-16,10 0-9 0,-7 6 9 0,6-1-8 15,3-2 8-15,0 0 68 0,-3 3-68 0,6 5 68 16,0-2-68-16,-3 8-14 0,-3-5 14 0,6-26-13 15,0-29 13-15,3 12 1 0,-6-6-1 0,0 17 1 16,0 12-1-16,2-15 6 0,-2 0-6 0,3-11 6 16,-3-8-6-16,0-12 36 0,0 11-36 0,0-11 36 15,0 0-36-15,0 0 5 0,-3 8-5 0,3-8 6 16,0 0-6-16,0 0 11 0,0 0-11 0,0 0 11 16,0 0-11-16,0 0 40 0,0 0-40 0,0 0 40 0,0 0-40 15,0 0 1-15,21-8-1 0,-10 2 2 0,-2 1-2 16,8 5 8-16,4 0-8 0,-1 0 8 0,0 0-8 15,9 0 1-15,0 5-1 0,6 1 1 0,-3-6-1 16,3 0 7-16,0 6-7 0,5-4 8 0,7 4-8 16,-7 0-2-16,-5 0 2 0,0-6-1 0,2 0 1 0,-8 0-6 15,6 0 6-15,-6 0-5 0,-6 0 5 0,4 0-78 16,2 0 78-16,-15-6-78 0,1 6 78 0,5-6-157 16,9 0 157-16,-15 6-156 0,1-8 156 0,-1 8-275 15,7-11 275-15,-13 2-275 0,-2 6 275 0,11-8-1323 16</inkml:trace>
  <inkml:trace contextRef="#ctx1" brushRef="#br0" timeOffset="27458.36">27447 9110 975 0,'0'0'0'0,"0"0"0"16,0 0 0-16,0 0 337 0,18 6-337 0,-18-6 337 15,20 0-337-15,-6 0 283 0,-8 2-283 0,9 4 284 16,-10-6-284-16,7 6 147 0,0 11-147 0,-4 0 148 15,4-3-148-15,-3 23 67 0,-4 6-67 0,4 14 68 16,-3 3-68-16,0-6 78 0,2 6-78 0,-5-12 78 16,0 0-78-16,6 4-4 0,-3-7 4 0,2 12-3 15,1 3 3-15,-3 8 18 0,-6-5-18 0,6 8 19 16,-3-8-19-16,5 2-56 0,4-5 56 0,-9-12-55 16,0-13 55-16,0 2-393 0,-3-6 393 0,0-11-393 15,0-12 393-15,0 18-1293 0</inkml:trace>
  <inkml:trace contextRef="#ctx1" brushRef="#br0" timeOffset="27833.27">28218 8794 1569 0,'0'0'0'0,"9"-12"0"16,9-8 0-16,-18 20 210 0,0 0-210 0,20-14 210 15,0 9-210-15,-20 5 106 0,0 0-106 0,26-9 106 16,6-2-106-16,-32 11 69 0,0 0-69 0,35-20 69 16,5-9-69-16,-40 29-2 0,0 0 2 0,41-37-1 15,5-11 1-15,-46 48-52 0,0 0 52 0,44-43-51 16,5-11 51-16,-49 54-218 0,0 0 218 0,44-46-217 16,-7 7 217-16,-37 39-550 0,0 0 550 0,35-40-550 15,0 8 550-15,29-39-326 0</inkml:trace>
  <inkml:trace contextRef="#ctx1" brushRef="#br0" timeOffset="28051.98">28250 8999 1244 0,'0'0'0'0,"21"20"0"0,2 5 0 0,-23-25 186 16,0 0-186-16,29 20 187 0,6-5-187 0,-35-15 119 15,0 0-119-15,40 8 119 0,4 3-119 0,-44-11 88 0,0 0-88 16,58 0 89-16,11-11-89 0,-69 11 3 0,0 0-3 16,81-20 3-16,12-20-3 0,-93 40-95 0,0 0 95 15,93-48-95-15,0-18 95 0,-93 66-408 0,0 0 408 16,104-116-407-16,12-24 407 0,102-110-613 0</inkml:trace>
  <inkml:trace contextRef="#ctx1" brushRef="#br0" timeOffset="28411.48">29799 6923 1603 0,'0'0'0'0,"0"0"0"0,5-23 0 0,-5 23 208 15,0 0-208-15,3-8 208 0,3-6-208 16,-6 14 185-16,0 0-185 0,0 0 186 0,6-12-186 0,-6 12 75 16,0 0-75-16,-3 26 75 0,0 14-75 0,-6 8 18 15,4 15-18-15,-1 5 18 0,-3 3-18 0,9-71 11 16,0 0-11-16,0 77 11 0,3 6-11 0,-3-83 38 15,0 0-38-15,12 88 39 0,-4 0-39 0,7-14-43 16,5-3 43-16,-8-19-42 0,2-4 42 0,4-8-46 0,-4 0 46 16,-2-12-45-16,-4-16 45 0,7 5-305 0,-6-6 305 15,2-2-305-15,-2-4 305 0,11 4-1281 0</inkml:trace>
  <inkml:trace contextRef="#ctx1" brushRef="#br0" timeOffset="28817.85">29477 8227 1076 0,'0'0'0'0,"-21"17"0"16,-16 12 0-16,5-6 185 0,0 2-185 0,15-19 186 15,8 0-186-15,9-6 144 0,-9 8-144 0,-2 4 144 0,-1 7-144 16,6 4 114-16,-8 0-114 0,8-6 115 0,6-6-115 16,0-11 59-16,14 9-59 0,7-9 60 0,8-3-60 15,8-14 52-15,7-6-52 0,11 3 53 0,9-11-53 0,2-6 105 16,10-3-105-16,5 0 106 0,-3 0-106 0,6-8 71 16,0-15-71-16,9 1 72 0,3-4-72 0,20-16 80 15,11-7-80-15,-8 15 81 0,-9 3-81 0,-2 11 36 16,-4 4-36-16,-2 16 36 0,-4 5-36 0,-25-2 19 15,-10 15-19-15,1 2 20 0,-9 0-20 0,-3-6 36 16,-2 1-36-16,-1 5 36 0,-3 0-36 0,-5 3-55 16,-9 5 55-16,-9 4-54 0,-8 5 54 0,-4 3-138 0,1-6 138 15,-12 6-138-15,0 0 138 0,0 0-427 0,0 0 427 16,0 0-426-16,-9 9 426 0,3 8-1070 0</inkml:trace>
  <inkml:trace contextRef="#ctx1" brushRef="#br0" timeOffset="29254.93">30013 8589 1838 0,'0'0'0'0,"0"0"0"0,0 0 0 15,0 0 138-15,6-12-138 0,-6 12 138 0,9-11-138 16,-9 11 126-16,0 0-126 0,0 11 126 0,3 9-126 0,2 9 28 16,4 11-28-16,0 0 28 0,-1-1-28 0,-2 13 15 15,3 5-15-15,-3 2 15 0,5 1-15 0,-5 6 22 16,0-1-22-16,-6 1 22 0,3 2-22 0,-3 3-5 15,0-3 5-15,-3-13-5 0,6-16 5 0,-3 7-5 16,-3-6 5-16,3-6-5 0,0 6 5 0,6-9-1 16,2 3 1-16,-5-14-1 0,0-17 1 0,-3-3-9 15,12 17 9-15,5-17-9 0,12-8 9 0,-9-4 34 0,4-8-34 16,2-5 35-16,6-4-35 0,2-2-2 0,-5 0 2 16,12-12-2-16,5-5 2 0,-2 5 0 0,-4-8 0 15,-2 2 0-15,3 1 0 0,-9 5-6 0,0 3 6 0,-3-5-5 16,0 5 5-16,-3 6-270 0,-3-3 270 0,-3 5-269 15,-5 10 269-15,19-30-1351 0</inkml:trace>
  <inkml:trace contextRef="#ctx1" brushRef="#br0" timeOffset="30176.56">30190 9044 1031 0,'0'0'0'0,"23"-5"0"0,9-7 0 15,0 9 180-15,0-2-180 0,8-9 181 0,4 2-181 16,5-2 141-16,1 8-141 0,-1-14 141 0,-3 0-141 16,-2 0 152-16,2-14-152 0,-2 9 153 0,-4-10-153 0,1 4 84 15,-4-3-84-15,4-12 84 0,0 1-84 0,-7-1 129 16,4-5-129-16,-9 11 130 0,-3 0-130 0,-3 0 69 15,-2 6-69-15,-7 0 69 0,-2 11-69 0,-6 1 92 16,-4-7-92-16,1 9 93 0,-3 17-93 0,-5-14 37 16,-7 9-37-16,0-1 38 0,4 6-38 0,-18 3-2 15,-6-3 2-15,11 3-2 0,-2 0 2 0,-6 6-22 16,-8 8 22-16,-1 9-22 0,-6 6 22 0,4 5-46 0,2 11 46 16,3 9-45-16,6 6 45 0,6 0-17 0,-6 0 17 15,15-12-16-15,5-16 16 0,0 7 5 0,0-2-5 16,9-2 5-16,6 2-5 0,-6-12-27 0,0 9 27 15,3-14-27-15,-3-17 27 0,0-3-6 0,9 20 6 0,-9-20-5 16,14 11 5-16,-2-5 7 0,5 0-7 0,-5-6 8 16,0-6-8-16,5-2 14 0,0-1-14 0,1-2 15 15,-4-1-15-15,4-5 57 0,-1-3-57 0,3 0 58 16,-5 0-58-16,-1 1-21 0,-2-1 21 0,-3-3-21 16,-6-3 21-16,-1 1 61 0,-2-10-61 0,0 21 61 15,0 6-61-15,0 8-8 0,3-17 8 0,-3 17-8 16,6-12 8-16,-6 12-41 0,0 0 41 0,0 0-40 15,0 0 40-15,0 0-5 0,15 9 5 0,-10 2-4 16,4 6 4-16,0 3-3 0,0 9 3 0,-1-10-3 16,-2-7 3-16,3 8-31 0,-1-6 31 0,-2-5-31 15,3 2 31-15,-9-11 1 0,14 9-1 0,-14-9 2 0,0 0-2 16,0 0-63-16,15 0 63 0,-15 0-62 0,14 0 62 16,-14 0-250-16,18-20 250 0,-7 0-250 0,4-9 250 15,-6-5-625-15,-7-14 625 0,7 8-624 0,-3-3 624 0,6-3 58 16,-1 7-58-16,1 13 59 0,-1-2-59 0,-2-1 128 15,3 1-128-15,-1-1 129 0,4 6-129 0,-12 3 152 16,2-8-152-16,-2 17 153 0,0 2-153 0,-3 9 207 16,0 0-207-16,0 0 208 0,18-6-208 0,-18 6 161 15,0 0-161-15,14 3 161 0,6 9-161 0,-20-12 118 16,0 0-118-16,24 25 118 0,5 1-118 0,-29-26 33 0,0 0-33 16,23 45 33-16,0 9-33 0,-23-54 32 0,0 0-32 15,17 52 33-15,-2 16-33 0,-15-68 1 0,0 0-1 16,11 57 2-16,-11-6-2 0,0-51 19 0,0 0-19 15,3 43 20-15,-3-15-20 0,0-28 77 0,0 0-77 0,-3 29 78 16,3-15-78-16,0-14 1 0,0 0-1 0,-14 6 1 16,-12-12-1-16,26 6-7 0,0 0 7 0,-26-26-7 15,-6-13 7-15,32 39 1 0,0 0-1 0,-23-49 1 16,2-8-1-16,21 57 13 0,0 0-13 0,-11-60 13 16,5-2-13-16,6 62-4 0,0 0 4 0,9-57-3 15,8 6 3-15,-17 51-37 0,0 0 37 0,29-40-36 16,9-3 36-16,-38 43 0 0,0 0 0 0,43-20 0 15,9 12 0-15,-52 8-46 0,0 0 46 0,50 5-46 16,2 18 46-16,-52-23 0 0,0 0 0 0,43 31 0 16,-2 9 0-16,-41-40-41 0,0 0 41 0,32 52-40 15,-9 4 40-15,-23-56-99 0,0 0 99 0,18 49-99 0,-10-4 99 16,-8-45-282-16,0 0 282 0,3 32-282 0,0 2 282 16,6 29-1184-16</inkml:trace>
  <inkml:trace contextRef="#ctx1" brushRef="#br0" timeOffset="30645.47">32228 7689 875 0,'0'0'0'0,"6"-17"0"0,-3-6 0 0,-3 23 236 0,0 0-236 16,3-20 236-16,0-5-236 0,-3 25 196 0,0 0-196 15,5-20 196-15,-5 6-196 0,0 14 184 0,0 0-184 16,3-18 185-16,-3 16-185 0,0 2 44 0,0 0-44 15,-3 14 45-15,-5 11-45 0,8-25 45 0,0 0-45 16,-6 43 45-16,-11 28-45 0,17-71 62 0,0 0-62 0,-15 77 62 16,-2 14-62-16,17-91 42 0,0 0-42 0,-23 94 42 15,-6-3-42-15,29-91 6 0,0 0-6 0,-35 94 7 16,-9-8-7-16,44-86 14 0,0 0-14 0,-43 77 15 16,2-15-15-16,41-62 13 0,0 0-13 0,-46 60 14 15,5-9-14-15,41-51 23 0,0 0-23 0,-35 37 24 16,1-8-24-16,34-29 22 0,0 0-22 0,-35 5 22 15,3-19-22-15,32 14 15 0,0 0-15 0,-23-25 16 16,2-10-16-16,21 35 1 0,0 0-1 0,-8-45 2 16,14-1-2-16,-6 46-1 0,0 0 1 0,14-51 0 15,12 3 0-15,-26 48 4 0,0 0-4 0,35-37 4 16,14 5-4-16,-49 32 53 0,0 0-53 0,55-20 54 16,6 12-54-16,-61 8 0 0,0 0 0 0,61 6 0 0,0-1 0 15,-61-5 1-15,0 0-1 0,70 29 1 0,8-1-1 16,-78-28-1-16,0 0 1 0,90 32-1 0,17-4 1 0,-107-28-2 15,0 0 2-15,128 43-1 0,19-3 1 0,-51-12-120 16,-23-11 120-16,2-3-119 0,-14-5 119 0,78 11-1831 16</inkml:trace>
  <inkml:trace contextRef="#ctx1" brushRef="#br0" timeOffset="32129.49">26316 12088 1670 0,'0'0'131'0,"0"0"-131"0,0 0 131 0,0 0-131 0,0 0 127 15,0 0-127-15,9 71 128 0,6 37-128 0,-15-108 39 16,0 0-39-16,14 111 40 0,1 9-40 0,-15-120 11 0,0 0-11 16,14 168 11-16,-2 26-11 0,-12-194 26 0,0 0-26 15,6 168 26-15,-1-15-26 0,-5-153-29 0,0 0 29 16,0 123-29-16,-5-24 29 0,5-99 0 0,0 0 0 16,0 69 0-16,0-29 0 0,0-40 35 0,0 0-35 0,0 31 36 15,5-20-36-15,-5-11 0 0,0 0 0 0,0 0 0 16,0-40 0-16,0 40 84 0,0 0-84 0,6-34 84 15,3-14-84-15,-9 48 47 0,0 0-47 0,11-43 47 16,4-2-47-16,-15 45 24 0,0 0-24 0,23-35 25 16,0 4-25-16,-23 31 7 0,0 0-7 0,41-37 8 15,11 14-8-15,-52 23 39 0,0 0-39 0,61-11 40 16,9 17-40-16,-70-6-33 0,0 0 33 0,69 8-32 16,1 12 32-16,-70-20 5 0,0 0-5 0,69 29 5 15,1-1-5-15,-70-28-1 0,0 0 1 0,67 26 0 16,-4 2 0-16,-63-28-73 0,0 0 73 0,61 17-73 15,0-8 73-15,-61-9-194 0,0 0 194 0,52 3-194 0,-14-6 194 16,52 3-1518-16</inkml:trace>
  <inkml:trace contextRef="#ctx1" brushRef="#br0" timeOffset="32504.06">27923 12165 1110 0,'0'0'0'0,"0"0"155"0,0 0-155 0,0 0 155 16,0 0-155-16,0 0 201 0,0 0-201 0,0 0 201 16,0 0-201-16,0 0 85 0,0 0-85 0,0 0 85 15,0 0-85-15,0 0 74 0,0 0-74 0,0 0 74 16,0 0-74-16,0 0 0 0,0 0 0 0,0 0 0 16,55-40 0-16,-55 40 6 0,0 0-6 0,49-28 6 15,3-9-6-15,-52 37-25 0,0 0 25 0,50-26-24 16,-1-11 24-16,-49 37-46 0,0 0 46 0,43-37-45 15,-2 6 45-15,-41 31-360 0,0 0 360 0,35-32-359 16,-9 4 359-16,35-23-820 0</inkml:trace>
  <inkml:trace contextRef="#ctx1" brushRef="#br0" timeOffset="32785.54">27969 12461 1446 0,'0'0'0'0,"0"0"219"0,0 0-219 16,0 0 219-16,23 48-219 0,-23-48 208 0,0 0-208 0,21 20 209 15,-4-8-209-15,-17-12 102 0,0 0-102 0,29 8 102 16,17-8-102-16,-46 0 5 0,0 0-5 0,44-8 5 15,8-12-5-15,-52 20 37 0,0 0-37 0,49-26 38 16,6-19-38-16,-55 45-124 0,0 0 124 0,50-60-124 16,-1-20 124-16,-49 80-300 0,0 0 300 0,58-82-299 15,0-7 299-15,55-82-1173 0</inkml:trace>
  <inkml:trace contextRef="#ctx1" brushRef="#br0" timeOffset="34285.37">29471 11402 1479 0,'0'0'150'0,"0"0"-150"0,0 0 150 16,0 0-150-16,0 0 212 0,0 0-212 0,-12 45 212 15,-11 41-212-15,23-86 124 0,0 0-124 0,-14 62 125 16,-4 18-125-16,18-80 3 0,0 0-3 0,-6 63 3 16,9-6-3-16,-3-57 63 0,0 0-63 0,12 48 64 15,11-17-64-15,-23-31 23 0,0 0-23 0,41 12 24 16,17-15-24-16,-58 3 52 0,0 0-52 0,66-17 52 15,10-12-52-15,-76 29 0 0,0 0 0 0,75-51 1 16,3-11-1-16,-78 62 40 0,0 0-40 0,82-72 41 16,-1-7-41-16,-81 79 42 0,0 0-42 0,93-89 42 15,5-2-42-15,-98 91 24 0,0 0-24 0,70-51 25 0,-15 14-25 16,-55 37 2-16,0 0-2 0,40-23 2 0,-16 12-2 16,-24 11 14-16,0 0-14 0,11 6 15 0,-11 22-15 15,0-28 3-15,0 0-3 0,-20 51 3 0,-12 15-3 0,32-66 2 16,0 0-2-16,-38 74 2 0,-11 14-2 0,49-88 0 15,0 0 0-15,-72 111 0 0,-10 29 0 0,82-140-1 16,0 0 1-16,-72 133-1 0,2 4 1 0,70-137 0 16,0 0 0-16,-66 134 0 0,11-3 0 0,55-131-5 15,0 0 5-15,-44 111-4 0,6-6 4 0,38-105-8 16,0 0 8-16,-23 83-7 0,12-3 7 0,11-80 0 0,0 0 0 16,8 37 0-16,13-32 0 0,-21-5 0 15,0 0 0-15,31-5 0 0,13-10 0 0,-44 15 36 0,0 0-36 16,55-40 37-16,12-5-37 0,-67 45 5 0,0 0-5 15,75-48 6-15,9-4-6 0,-84 52-2 0,0 0 2 16,110-88-2-16,24-20 2 0,-134 108-58 0,0 0 58 0,110-103-58 16,-6 12 58-16,-104 91-272 0,0 0 272 0,76-82-271 15,-13 8 271-15,77-80-1664 0</inkml:trace>
  <inkml:trace contextRef="#ctx1" brushRef="#br0" timeOffset="35019.51">30857 10625 1647 0,'0'0'162'0,"0"0"-162"0,0 0 163 16,0 0-163-16,0 0 150 0,0 0-150 0,0 39 150 15,0 30-150-15,0-69 75 0,0 0-75 0,9 71 75 16,2 20-75-16,-11-91 52 0,0 0-52 0,15 88 53 16,-1 15-53-16,-14-103-2 0,0 0 2 0,15 99-2 15,2 12 2-15,-17-111 68 0,0 0-68 0,17 97 69 16,1-3-69-16,-18-94 3 0,0 0-3 0,14 80 3 16,-2-23-3-16,-12-57 21 0,0 0-21 0,6 48 21 0,-3-14-21 15,-3-34 16-15,0 0-16 0,5 32 17 0,-10-12-17 16,5-20 0-16,0 0 0 0,0 8 0 0,0 4 0 15,0-12 22-15,0 0-22 0,0 0 23 0,0 0-23 0,0 0-11 16,0 0 11-16,0 0-10 0,-6-15 10 0,6 15 4 16,0 0-4-16,3-17 4 0,0 9-4 0,-3 8-2 15,0 0 2-15,17-12-1 0,12 10 1 0,-29 2-5 16,0 0 5-16,32 0-5 0,11 2 5 0,-43-2 1 16,0 0-1-16,47 12 2 0,2-4-2 0,-49-8 1 15,0 0-1-15,52 12 2 0,-8-4-2 0,-44-8-1 0,0 0 1 16,49 3 0-16,-6 6 0 0,-43-9-8 0,0 0 8 15,41 5-7-15,-3-10 7 0,-38 5-79 0,0 0 79 16,32-12-79-16,0 4 79 0,-32 8-353 0,0 0 353 16,20-15-353-16,-3-10 353 0,24-9-1267 0</inkml:trace>
  <inkml:trace contextRef="#ctx1" brushRef="#br0" timeOffset="35300.65">31906 11322 1591 0,'0'0'0'15,"0"0"252"-15,0 0-252 0,0 0 252 0,0 0-252 16,0 0 194-16,0 0-194 0,0 0 194 0,6 26-194 15,-6-26 132-15,0 0-132 0,9 40 132 0,0 17-132 16,-9-57 3-16,0 0-3 0,14 71 3 0,-2 8-3 0,-12-79 37 16,0 0-37-16,20 80 38 0,3 8-38 0,-23-88-9 15,0 0 9-15,23 86-8 0,3 2 8 0,-26-88-190 16,0 0 190-16,24 88-189 0,-1-8 189 0,23 82-1717 16</inkml:trace>
  <inkml:trace contextRef="#ctx0" brushRef="#br0" timeOffset="39682.96">26984 13876 0,'0'0'16,"0"0"-1,0 0 1,0 0-1,-32 0 1,1 0 0,-16 15-1,0 0-15</inkml:trace>
  <inkml:trace contextRef="#ctx1" brushRef="#br0" timeOffset="39745.44">18013 8415 1771 0,'0'0'0'0,"17"37"0"15,15 6 0-15,-17-35 203 0,-15-19-203 0,2-6 204 16,4-6-204-16,-14 6 114 0,-13-3-114 0,21 20 115 16,0 0-115-16,0 0 66 0,-11 20-66 0,8 37 67 15,-9 28-67-15,9-5 27 0,-5 8-27 0,5-16 27 16,3-21-27-16,0 6 0 0,0-3 0 0,0 31 0 16,0 18 0-16,0-12 9 0,0 6-9 0,3-32 9 15,0-16-9-15,2 8-4 0,-2-18 4 0,3 1-3 16,0-6 3-16,-3 3 1 0,3-11-1 0,-1-6 1 0,-5-6-1 15,0-14 9-15,9 12-9 0,-9-12 10 0,0 0-10 16,0 0 3-16,0 0-3 0,0 0 4 0,20-12-4 16,-20 12 8-16,0 0-8 0,23-20 8 0,6-17-8 15,-29 37 0-15,0 0 0 0,41-40 0 0,0 1 0 0,-41 39 0 16,0 0 0-16,58-35 1 0,8-4-1 0,-66 39-20 16,0 0 20-16,73-20-20 0,5 11 20 0,-78 9-26 15,0 0 26-15,84 9-25 0,-3 11 25 0,-81-20-128 16,0 0 128-16,90 25-127 0,-6 12 127 0,-84-37-422 15,0 0 422-15,87 31-422 0,0 1 422 0,90 33-930 16</inkml:trace>
  <inkml:trace contextRef="#ctx1" brushRef="#br0" timeOffset="40042.65">19202 8495 1457 0,'0'0'0'0,"0"0"0"16,26 20 0-16,-26-20 136 0,0 0-136 0,0 28 137 16,0 6-137-16,0-34 118 0,0 0-118 0,0 20 119 15,0 0-119-15,0-20 97 0,0 0-97 0,23 12 97 16,17 2-97-16,-40-14 1 0,0 0-1 0,44 0 2 15,5-17-2-15,-49 17 45 0,0 0-45 0,58-20 46 0,6-9-46 16,-64 29-41-16,0 0 41 0,58-39-41 0,12 4 41 16,-70 35-119-16,0 0 119 0,60-31-118 0,-4-6 118 15,-56 37-376-15,0 0 376 0,49-23-376 0,-17 3 376 0,49-25-734 16</inkml:trace>
  <inkml:trace contextRef="#ctx1" brushRef="#br0" timeOffset="40183.04">19506 8649 897 0,'0'0'0'0,"-9"28"0"0,-5 12 0 0,14-40 300 16,0 0-300-16,-12 28 301 0,3 15-301 0,9-43 165 0,0 0-165 16,-5 29 166-16,5-7-166 0,0-22 67 0,0 0-67 15,8 29 67-15,18-4-67 0,-26-25 1 0,0 0-1 16,38 6 1-16,23 3-1 0,-61-9-73 0,0 0 73 0,81-12-73 16,12-5 73-16,81-6-1286 0</inkml:trace>
  <inkml:trace contextRef="#ctx1" brushRef="#br0" timeOffset="40729.61">20921 7279 1177 0,'0'0'0'0,"-15"23"0"0,-14 14 0 15,0-14 280-15,-3 8-280 0,15-11 280 0,8-12-280 0,-2 10 180 16,-4-7-180-16,7 3 181 0,-7 3-181 0,15-17 116 16,0 0-116-16,-6 23 116 0,-2-3-116 0,8-20 91 15,0 0-91-15,2 20 91 0,4-9-91 0,-6-11 57 16,0 0-57-16,26 9 58 0,15-9-58 0,-41 0 18 15,0 0-18-15,46-14 18 0,12-6-18 0,-8-6 3 16,-7 3-3-16,-8 6 4 0,-12 11-4 0,3-11 7 16,0 15-7-16,-5-13 7 0,-4 10-7 0,0-1 37 15,4-3-37-15,-21 9 37 0,8-2-37 0,-8 2-15 0,0 0 15 16,0 0-14-16,0 0 14 0,0 0 2 0,0 0-2 16,-8 19 2-16,-13 13-2 0,-2 5 5 0,-9 6-5 0,6-4 5 15,0-2-5-15,-3 6 7 0,0 5-7 16,0 7 8-16,0 10-8 0,3-19-9 0,3 2 9 0,8-8-9 15,10-9 9-15,-1-2-35 0,3-1 35 0,3-8-35 16,3-6 35-16,8 3-6 0,4-5 6 0,-6-4-6 16,5-5 6-16,12 3-3 0,3-3 3 0,15-6-2 15,8-6 2-15,12-2-2 0,8-15 2 0,3 4-1 16,-2-1 1-16,5-14-34 0,0 8 34 0,-8-11-33 16,-3-2 33-16,-3 2-107 0,-1 0 107 0,-19 3-106 15,-6 14 106-15,5 0-166 0,3 3 166 0,-14 1-165 16,-6-1 165-16,0 0-640 0,-2-6 640 0,-10 20-640 15,-14 1 640-15,15-10-350 0</inkml:trace>
  <inkml:trace contextRef="#ctx1" brushRef="#br0" timeOffset="41120.11">20263 9007 1222 0,'0'0'0'0,"14"-28"0"0,6-15 0 0,-5 23 195 0,-6 12-195 0,5 13 195 15,-5 7-195-15,11-4 170 0,9 4-170 0,12-18 170 16,2 0-170-16,15-14 145 0,6-17-145 0,3-2 146 15,11-10-146-15,0-11 43 0,6-5-43 0,-2-1 44 16,7 1-44-16,33-21 80 0,20-7-80 0,-11 21 81 16,-4 7-81-16,-14-15 76 0,-5-5-76 0,-1 8 76 15,0 8-76-15,3 4 3 0,9 0-3 0,-17 5 4 16,-4 17-4-16,-14 3 15 0,-8 0-15 0,-15 18 16 16,-15 4-16-16,3 1 39 0,1 12-39 0,-24-1 39 15,-15 0-39-15,7 1-34 0,-4 5 34 0,-14 0-33 16,15 0 33-16,-15 0-105 0,0 0 105 0,0 0-104 15,-6 17 104-15,-9-3-490 0,-11-3 490 0,-14 23-490 16,-12-8 490-16,-41 31-945 0</inkml:trace>
  <inkml:trace contextRef="#ctx1" brushRef="#br0" timeOffset="41526.56">20886 8939 1726 0,'0'0'0'0,"15"-3"0"0,5 3 0 0,-6-3 170 0,1 3-170 0,-15 0 171 15,0 0-171-15,0 0 94 0,0 0-94 16,6 15 94-16,2 16-94 0,4 9 48 0,-3 8-48 0,-1-11 48 15,1-14-48-15,-3 20-1 0,0 5 1 0,-6 12-1 16,0 8 1-16,0-5 1 0,0-3-1 0,3-21 1 16,-3-10-1-16,2-1-9 0,-2-8 9 0,3-5-8 15,3-4 8-15,0 9 1 0,-3-12-1 0,-3-8 1 16,0 0-1-16,0 0 4 0,0 0-4 0,11 0 4 16,7 0-4-16,8-2 13 0,9-4-13 0,-1-14 13 15,4-3-13-15,11 3 4 0,-2-8-4 0,5-6 5 16,3-6-5-16,0 0 3 0,0 0-3 0,-5 0 3 15,-4-5-3-15,-3 13 1 0,-2 1-1 0,-3 3 2 16,-3 8-2-16,2-6-15 0,1 6 15 0,-9 3-15 16,-6-3 15-16,6 3-299 0,-3 6 299 0,-8-1-299 0,-7 4 299 15,18-21-1186-15</inkml:trace>
  <inkml:trace contextRef="#ctx1" brushRef="#br0" timeOffset="41714.17">20941 9155 1345 0,'0'0'0'0,"29"-8"0"0,15 5 0 0,-21 3 152 0,-6 3-152 16,1 0 153-16,-4-3-153 0,12 5 66 0,3-2-66 15,0-3 66-15,-9 0-66 0,18 0-440 0,11-3 440 16,9-5-440-16,6-1 440 0,64-11-507 0</inkml:trace>
  <inkml:trace contextRef="#ctx1" brushRef="#br0" timeOffset="42432.31">22078 8762 1412 0,'0'0'0'0,"20"-28"0"15,15-20 0-15,-12 8 288 0,-6 0-288 0,-2 11 289 16,-4 9-289-16,-11-2 210 0,-8 10-210 0,2 1 211 16,-9-6-211-16,-5 14 64 0,-3-11-64 0,-6 14 64 15,-6 8-64-15,-5 9 4 0,-4 6-4 0,6 8 5 16,-8 9-5-16,3 9-81 0,5 8 81 0,3-17-80 15,6-1 80-15,-6 7-67 0,-2 0 67 0,-4-4-66 16,3 9 66-16,38-51-40 0,0 0 40 0,-37 57-39 16,2 3 39-16,35-60-15 0,0 0 15 0,-21 43-15 0,7-3 15 15,14-40 2-15,0 0-2 0,-12 31 2 0,12-11-2 16,0-20 37-16,0 0-37 0,21 3 38 0,13-6-38 16,-34 3 12-16,0 0-12 0,35-8 13 0,-6-12-13 15,-29 20 13-15,0 0-13 0,35-26 14 0,-6-14-14 16,-29 40 34-16,0 0-34 0,23-37 35 0,3 0-35 15,-26 37 45-15,0 0-45 0,18-26 46 0,-4 1-46 0,-14 25 0 16,0 0 0-16,15-20 0 0,-4 0 0 0,-11 20 4 16,0 0-4-16,15-6 4 0,-6 1-4 0,-9 5-10 15,0 0 10-15,20 5-10 0,9-2 10 0,-29-3 19 16,0 0-19-16,29 11 20 0,0 1-20 0,-29-12-5 16,0 0 5-16,29 0-4 0,3 6 4 0,-32-6-99 0,0 0 99 15,26-6-98-15,6 6 98 0,-32 0-98 0,0 0 98 16,32-23-98-16,2-14 98 0,-34 37-70 0,0 0 70 15,35-43-70-15,0-16 70 0,-35 59-7 0,0 0 7 0,32-60-7 16,0-11 7-16,-32 71 39 0,0 0-39 0,29-63 39 16,-6-3-39-16,-23 66 83 0,0 0-83 0,20-45 84 15,-5 8-84-15,-15 37 64 0,0 0-64 0,11-29 64 16,-2 15-64-16,-9 14 24 0,0 0-24 0,15-5 25 16,-10 10-25-16,-5-5 55 0,0 0-55 0,9 26 55 15,0 22-55-15,-9-48 0 0,0 0 0 0,5 51 0 16,-5 15 0-16,0-66 32 0,0 0-32 0,0 46 33 15,0 8-33-15,0-54 35 0,0 0-35 0,0 31 35 16,-8 3-35-16,8-34-28 0,0 0 28 0,-12 20-28 16,-2 0 28-16,14-20 10 0,0 0-10 0,-21 0 10 15,-2-9-10-15,23 9 37 0,0 0-37 0,-26-19 37 16,9-13-37-16,17 32-1 0,0 0 1 0,-15-43 0 0,15-13 0 16,0 56-5-16,0 0 5 0,0-60-4 0,9-6 4 15,-9 66-1-15,0 0 1 0,20-60 0 0,12 9 0 16,-32 51-23-16,0 0 23 0,32-45-22 0,-3 13 22 0,-29 32 10 15,0 0-10-15,43-20 11 0,-2 9-11 0,-41 11-9 0,0 0 9 0,44 3-8 0,-1 17 8 0,-43-20 0 16,0 0 0-16,44 25 0 0,-10-2 0 0,-34-23-112 16,0 0 112-16,29 37-112 0,-11-3 112 0,-1 3-344 31,-2-5 344-31,-7-10-343 0,-2-13 343 0,9 28-1091 0</inkml:trace>
  <inkml:trace contextRef="#ctx1" brushRef="#br0" timeOffset="42792.01">23414 7498 1222 0,'0'0'0'0,"21"-25"0"16,8-15 0-16,0 0 256 0,0-14-256 0,-9 28 257 15,-17 6-257-15,8 6 189 0,-5 3-189 0,3-4 189 32,-9 10-189-32,0 5 105 0,-6-17-105 0,6 17 105 15,-9 20-105-15,4 0 38 0,-4 2-38 0,-6 24 38 16,-5-3-38-16,3 14 34 0,-4-3-34 0,1 3 34 0,0 2-34 0,-1 4 30 0,-2 20-30 0,3-15 30 15,-3 3-30-15,-3 0 43 0,8-11-43 0,4-14 44 16,2-21-44-16,12-25-1 0,0 0 1 0,-20 49-1 16,-9 2 1-16,29-51 14 0,0 0-14 0,-23 28 15 15,0 9-15-15,23-37 39 0,0 0-39 0,-29 15 40 0,-6-10-40 16,35-5 12-16,0 0-12 0,-29 0 12 0,3-17-12 16,8-3 7-16,7-2-7 0,2 4 8 0,9-1-8 31,0-1 24-31,6-9-24 0,2-5 25 0,-5-12-25 15,9 4 19-15,-3-15-19 0,-1 31 20 0,-2 9-20 0,6 3-45 0,5-3 45 0,1 8-44 0,-1 1 44 0,6 5-30 32,3 6 30-32,9 17-30 0,0 19 30 0,11-10 0 15,3 11 0-15,1 0 0 0,2-1 0 0,18-2-213 16,8-2 213-16,0-4-213 0,6-11 213 0,76 31-1591 16</inkml:trace>
  <inkml:trace contextRef="#ctx1" brushRef="#br0" timeOffset="50647.59">8834 16248 1670 0,'0'0'0'0,"0"0"0"0,-41 3 0 16,41-3 237-16,0 0-237 0,0 0 238 0,0 0-238 15,0 0 83-15,0 0-83 0,0 0 83 0,9 0-83 16,5-3 74-16,12 3-74 0,-5 0 74 0,8 0-74 0,2 3-1 15,10-1 1-15,-6 7 0 0,2 0 0 0,7-1-39 16,2 3 39-16,7 1-39 0,-4-1 39 0,18 3 0 16,8-2 0-16,-3-4 0 0,1-2 0 0,11 0-8 15,3-6 8-15,6 0-8 0,0 0 8 0,14-6-10 16,6 0 10-16,23-11-10 0,9 0 10 0,-3-6 96 16,9-5-96-16,-3 5 96 0,3-5-96 0,-21 5 77 15,-5-14-77-15,-1 3 78 0,1-12-78 0,11-5 49 0,1 3-49 16,-36 8 49-16,-17 8-49 0,18-7 59 0,11 4-59 15,0-5 60-15,11 3-60 0,-11 9-10 0,-5-6 10 16,-50 17-10-16,-32 8 10 0,20-2-394 0,4-1 394 0,5-5-394 16,3-5 394-16,58-18-1417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8.62069" units="1/cm"/>
          <inkml:channelProperty channel="T" name="resolution" value="1" units="1/dev"/>
        </inkml:channelProperties>
      </inkml:inkSource>
      <inkml:timestamp xml:id="ts0" timeString="2021-12-21T08:32:20.04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19384" units="cm"/>
          <inkml:channel name="Y" type="integer" max="111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7.3139" units="1/cm"/>
          <inkml:channelProperty channel="Y" name="resolution" value="637.931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1-12-21T08:32:20.493"/>
    </inkml:context>
  </inkml:definitions>
  <inkml:trace contextRef="#ctx0" brushRef="#br0">25376 11334 0,'0'0'0,"-32"0"0,-46-15 16,-31-16 0,15-15-16,-46-30 15,15-32-15,-16 1 16,-15-31 0,-47-76-1,-15 0 1,-16-1-1,-32 16 1,1 31 0,-1-1-1,1 32 1,31 29 0,31 1-1,-31 15 1</inkml:trace>
  <inkml:trace contextRef="#ctx1" brushRef="#br0">12669 6661 1121 0,'0'0'0'0,"0"0"0"15,-17-14 0-15,17 14 263 0,0 0-263 0,0 0 263 16,-12-17-263-16,12 17 157 0,0 0-157 0,0 0 157 16,0 0-157-16,0 0 114 0,0 0-114 0,0 0 115 15,9 26-115-15,-9-26 33 0,0 0-33 0,3 25 33 16,3 7-33-16,-6-32 15 0,0 0-15 0,8 39 16 16,4 10-16-16,-12-49 11 0,0 0-11 0,6 37 11 15,8-3-11-15,-14-34 33 0,0 0-33 0,15 26 34 16,-1-6-34-16,-14-20 26 0,0 0-26 0,44-6 26 0,20-25-26 15,-64 31 4-15,0 0-4 0,72-55 4 0,21-21-4 16,-93 76 57-16,0 0-57 0,122-120 57 0,20-34-57 16,-142 154-34-16,0 0 34 0,121-136-33 0,-5-4 33 0,-116 140-211 15,0 0 211-15,105-105-210 0,-12-4 210 0,107-104-1434 16</inkml:trace>
  <inkml:trace contextRef="#ctx1" brushRef="#br0" timeOffset="531.52">12356 7766 1659 0,'0'0'0'0,"0"0"0"0,9 0 0 0,-9 0 163 15,0 0-163-15,0 0 164 0,0 0-164 16,0 0 139-16,0 0-139 0,12 28 140 0,11 1-140 0,-23-29 84 16,0 0-84-16,20 57 84 0,9 8-84 0,-29-65 36 15,0 0-36-15,29 66 37 0,0 5-37 0,-29-71 3 16,0 0-3-16,20 60 4 0,1-6-4 0,-21-54 0 15,0 0 0-15,29 40 0 0,-6-15 0 0,-23-25 35 16,0 0-35-16,55 3 36 0,20-23-36 0,-75 20 44 0,0 0-44 16,139-79 45-16,50-41-45 0,-189 120 51 0,0 0-51 15,200-142 52-15,26-21-52 0,-226 163-73 0,0 0 73 16,232-190-73-16,23-27 73 0,-255 217-851 0,0 0 851 16,293-225-851-16,23-22 851 0,299-229-424 0</inkml:trace>
  <inkml:trace contextRef="#ctx0" brushRef="#br0" timeOffset="28318.95">24876 5623 0,'0'0'0,"0"0"16,47 0-1,-16-16 1,78 1 0,-31-16-1</inkml:trace>
  <inkml:trace contextRef="#ctx1" brushRef="#br0" timeOffset="28756.18">17827 1329 1267 0,'0'0'0'16,"0"-35"0"-16,0-10 0 0,0 45 272 0,0 0-272 0,0-40 273 16,0 3-273-16,0 37 183 0,0 0-183 0,9-34 184 15,11 14-184-15,-20 20 66 0,0 0-66 0,29-20 66 16,0 14-66-16,-29 6 46 0,0 0-46 0,38 0 46 16,8 6-46-16,-46-6-2 0,0 0 2 0,38 23-2 15,3 17 2-15,-41-40 23 0,0 0-23 0,37 62 24 16,-14 18-24-16,-23-80 8 0,0 0-8 0,15 71 9 15,-12 14-9-15,-3-85 18 0,0 0-18 0,-6 80 18 16,-8 0-18-16,14-80-34 0,0 0 34 0,-21 65-33 16,1 1 33-16,20-66 13 0,0 0-13 0,-17 43 13 15,-1-1-13-15,18-42 0 0,0 0 0 0,-14 20 0 16,2-11 0-16,12-9-3 0,0 0 3 0,3-17-2 16,9-15 2-16,-12 32 0 0,0 0 0 0,29-45 1 0,2-21-1 15,-31 66 0-15,0 0 0 0,47-85 0 0,11-20 0 16,-58 105 12-16,0 0-12 0,78-131 12 0,18-17-12 15,-96 148 17-15,0 0-17 0,78-117 17 0,-3 3-17 16,-75 114 67-16,0 0-67 0,47-71 68 0,-18 31-68 0,-29 40 7 16,0 0-7-16,14-31 8 0,-14 11-8 0,0 20 1 15,0 0-1-15,-17 0 1 0,-27 8-1 0,44-8 34 16,0 0-34-16,-46 32 34 0,-6 7-34 0,52-39-10 16,0 0 10-16,-52 57-10 0,2 9 10 0,50-66-13 15,0 0 13-15,-34 88-13 0,-10 9 13 0,44-97 0 16,0 0 0-16,-26 80 0 0,9-18 0 0,17-62 3 0,0 0-3 15,0 69 4-15,11-7-4 0,-11-62 0 0,0 0 0 16,41 51 1-16,11-11-1 0,-52-40 3 0,0 0-3 16,67 26 4-16,14-15-4 0,-81-11-2 0,0 0 2 15,78 3-2-15,0-11 2 0,-8-7-346 0,-9 4 346 0,-12-9-345 16,-8 3 345-16,46-20-1359 0</inkml:trace>
  <inkml:trace contextRef="#ctx1" brushRef="#br0" timeOffset="29115.67">18920 1141 1435 0,'0'0'0'0,"0"0"0"0,-11-9 0 0,11 9 212 16,0 0-212-16,0 0 212 0,0 0-212 0,0 0 212 15,-3 20-212-15,3-20 212 0,-12 11-212 0,9 4 74 16,3 5-74-16,0 31 74 0,0 23-74 0,0-3 5 15,6-3-5-15,3-11 5 0,-9-17-5 0,6 0 5 0,2 6-5 16,1 13 5-16,0 10-5 0,2 13 0 0,4 4 0 16,-7-27 0-16,-2-19 0 0,3 6-292 0,3 2 292 0,-7 9-291 15,4 3 291-15,6 51-1269 0</inkml:trace>
  <inkml:trace contextRef="#ctx1" brushRef="#br0" timeOffset="29443.33">18700 1599 1580 0,'0'0'0'0,"6"-17"0"0,8-3 0 16,1 0 261-16,2 12-261 0,3-12 262 0,1 0-262 15,2 0 129-15,3 0-129 0,3 0 129 0,6-6-129 16,0 12 107-16,2-6-107 0,1 14 107 0,3 1-107 0,-1-4-17 16,7 9 17-16,-7 9-17 0,-11-9 17 0,9 8 0 15,2 9 0-15,-19-11 0 0,-13-6 0 0,7 14-1 16,-6-2 1-16,5 8 0 0,1 5 0 0,-4 9-1 16,4 6 1-16,-12-14-1 0,-3 2 1 0,-12 4-61 15,-8-1 61-15,-12 17-61 0,-9-2 61 0,-5-3-544 16,-6 5 544-16,-6-2-544 0,3 2 544 0,-53 49-800 15</inkml:trace>
  <inkml:trace contextRef="#ctx1" brushRef="#br0" timeOffset="30240.4">18509 2553 1692 0,'0'0'0'0,"0"0"0"0,-3 20 0 0,3-20 223 15,-6 14-223-15,6-14 224 0,-6 9-224 0,3 8 148 16,-8-3-148-16,8 17 148 0,-9 0-148 0,6 24 81 15,3 4-81-15,-2-16 81 0,2 5-81 0,-3-2 37 16,0 8-37-16,3-14 37 0,3-6-37 0,3 3 13 0,3 3-13 16,-3-26 13-16,-3-14-13 0,0 0-11 0,0 0 11 15,17 20-11-15,12 9 11 0,3-7 1 0,9-4-1 0,-4-7 1 16,-2-11-1-16,0-14 37 0,0-12-37 16,-3-2 38-16,0 2-38 0,-9-8 0 0,3-3 0 0,0 0 0 15,0-6 0-15,0-3 26 0,3-2-26 0,-6-3 26 16,-2 0-26-16,-7-1 0 0,1 4 0 0,-1 8 0 15,1-3 0-15,-1 15 13 0,-8-3-13 0,3 11 14 16,-9 0-14-16,5 11-1 0,-5-2 1 0,0 11 0 16,0 0 0-16,0 0 9 0,-14 11-9 0,14-11 9 15,0 0-9-15,0 0-15 0,-15 26 15 0,4 17-14 16,-7 19 14-16,7 4 0 0,2 8 0 0,3-26 0 16,-2-5 0-16,8 5-27 0,0 3 27 0,2 9-27 15,4 11 27-15,0-2-7 0,9 2 7 0,-7-14-7 16,1-12 7-16,5 24 38 0,4-4-38 0,-4-8 38 0,1-3-38 15,-1 0-21-15,7-2 21 0,-7-1-21 0,1 3 21 16,-7-8 4-16,-2 8-4 0,3-20 4 0,-3-3-4 16,-6 9 43-16,0 8-43 0,-18 15 44 0,1 5-44 0,-3-5 0 15,-4-6 0-15,-2-6 0 0,-3-11 0 0,-3-3 1 16,-2-3-1-16,-1-8 2 0,-9-6-2 0,1-6 26 16,-1-3-26-16,4 4 26 0,-4-10-26 0,1-10 0 15,-4-1 0-15,4-3 0 0,5-13 0 0,-5 5-2 16,8-6 2-16,6 0-1 0,3-3 1 0,11-14-2 15,7-5 2-15,13 8-1 0,4 14 1 0,14-14-47 16,12 0 47-16,0 11-47 0,3-8 47 0,2 3-49 16,4-3 49-16,5 2-48 0,3-7 48 0,-3-1-227 0,7-6 227 15,-7 15-227-15,-3 8 227 0,50-28-1597 0</inkml:trace>
  <inkml:trace contextRef="#ctx1" brushRef="#br0" timeOffset="30505.9">19506 3080 1625 0,'0'0'0'0,"0"0"0"16,0-23 0-16,0 23 249 0,0 0-249 0,0 0 250 16,-9-17-250-16,9 17 179 0,0 0-179 0,0 0 179 15,0 20-179-15,0-20 117 0,0 0-117 0,9 48 117 16,0 23-117-16,-9-71 14 0,0 0-14 0,11 91 15 0,4 35-15 15,-15-126-4-15,0 0 4 0,14 125-4 0,1 3 4 16,-15-128-4-16,0 0 4 0,23 188-3 0,3 23 3 16,-26-211-73-16,0 0 73 0,23 176-73 0,0-5 73 15,-23-171-217-15,0 0 217 0,15 120-216 0,-3-32 216 16,8 120-1500-16</inkml:trace>
  <inkml:trace contextRef="#ctx1" brushRef="#br0" timeOffset="30786.98">19442 2889 1625 0,'0'0'0'0,"9"-20"0"15,11-6 0-15,-20 26 233 0,0 0-233 0,15-34 233 16,5 3-233-16,-20 31 192 0,0 0-192 0,29-29 192 15,6 9-192-15,-35 20 73 0,0 0-73 0,37-11 74 16,13 2-74-16,-50 9 5 0,0 0-5 0,40 9 5 16,7 2-5-16,-47-11 40 0,0 0-40 0,46 37 40 15,0 20-40-15,-46-57-4 0,0 0 4 0,35 52-3 16,-12 2 3-16,-23-54-27 0,0 0 27 0,0 68-27 16,-17 15 27-16,17-83-232 0,0 0 232 0,-35 79-231 15,-23 12 231-15,-32 94-1524 0</inkml:trace>
  <inkml:trace contextRef="#ctx1" brushRef="#br0" timeOffset="31505.8">18799 5061 1636 0,'0'0'0'0,"8"-20"0"16,13-17 0-16,-7 9 155 0,-5 2-155 0,2 9 156 15,-8 8-156-15,-3 9 126 0,21-8-126 0,-13 8 126 16,7 6-126-16,11-4 80 0,-6 4-80 0,-5-3 80 16,-7 0-80-16,7 11-33 0,5-8 33 0,9 14-33 15,6 0 33-15,0 5-7 0,2-2 7 0,-13-6-7 16,-10-14 7-16,1 8-144 0,-4-5 144 0,-11-6-143 15,0 0 143-15,0 0-105 0,0 0 105 0,0 0-104 16,0 0 104-16,0 0-125 0,0 14 125 0,0-14-124 16,0 0 124-16,0 0-15 0,0 9 15 0,0-9-15 0,0 17 15 15,0-17-15-15,0 14 15 0,0-14-14 0,0 0 14 16,0 0 15-16,0 0-15 0,0 0 16 0,0 0-16 16,0 0 94-16,20 9-94 0,-8-1 94 0,0 1-94 0,2 2 22 15,6-2-22-15,1 2 23 0,2 3-23 0,0 6 19 16,6 0-19-16,-12-11 20 0,-5 2-20 0,3 1 18 15,-4 5-18-15,4 14 19 0,-1-3-19 0,1 9 0 16,5 0 0-16,-14-8 1 0,2-18-1 0,-8 18 0 16,-5-9 0-16,-1 25 0 0,-6 21 0 0,-5-15-6 15,-1 9 6-15,1-3-6 0,3-9 6 0,-10-5 8 16,1-3-8-16,-6-3 9 0,-6-15-9 0,1 7 16 16,-1-6-16-16,6-6 17 0,0-3-17 0,0-8 113 0,0-6-113 15,9 0 113-15,5 0-113 0,1-6 137 0,-7-5-137 16,7 2 138-16,5-11-138 0,-3-3 78 0,4-5-78 15,8-6 78-15,8-3-78 0,7-6 21 0,5-14-21 0,6 6 21 16,3 2-21-16,3 10 26 0,3-1-26 0,6-3 26 16,-4 6-26-16,4 6-88 0,2-3 88 0,-8-1-88 15,0 10 88-15,-3-7-781 0,0 7 781 0,-6 11-780 16,0-4 780-16,17-10-396 0</inkml:trace>
  <inkml:trace contextRef="#ctx1" brushRef="#br0" timeOffset="31771.29">20028 4836 1759 0,'0'0'0'0,"-20"17"0"0,-15 15 0 0,20-12 242 15,12-12-242-15,-2 9 242 0,-4-11-242 0,6 14 172 16,3 8-172-16,3 9 172 0,0 6-172 0,3 8 55 15,-6-2-55-15,0-7 55 0,5-2-55 0,-2 6 8 16,3 5-8-16,6 17 9 0,-1 18-9 0,1-1 13 16,-12 1-13-16,9-7 14 0,2-7-14 0,1 7-2 15,-1-2 2-15,-5-23-1 0,3-14 1 0,2 0-141 16,1 0 141-16,8 8-141 0,4 23 141 0,-7 1-299 16,-8-4 299-16,-1-25-299 0,4-18 299 0,2 38-1259 0</inkml:trace>
  <inkml:trace contextRef="#ctx1" brushRef="#br0" timeOffset="32114.71">20141 5218 1222 0,'0'0'0'0,"-6"-12"0"15,6-22 0-15,-6 6 273 0,1-1-273 0,2-5 274 16,3-6-274-16,0 0 187 0,3 1-187 0,8 1 187 16,-2 4-187-16,2 0 94 0,4 11-94 0,-1 6 95 15,1 6-95-15,-1-3 47 0,4 2-47 0,-1 4 48 0,1 2-48 16,8 6 26-16,3 6-26 0,-9-3 26 0,-3 2-26 16,9 1-1-16,3 3 1 0,-5 2-1 0,-4 0 1 15,3 18 17-15,3 11-17 0,-5-9 17 0,-4 6-17 0,0 11 62 16,-2 6-62-16,-6-14 62 0,-9-11-62 0,-6 11-3 15,-3 2 3-15,-5 7-2 0,-7 8 2 0,-8-3-28 16,0-3 28-16,-6 0-28 0,1 3 28 0,-4-2-237 16,-8 2 237-16,5 6-237 0,6-1 237 0,-43 61-1456 15</inkml:trace>
  <inkml:trace contextRef="#ctx1" brushRef="#br0" timeOffset="32489.86">19642 7222 1883 0,'0'0'0'0,"0"-14"0"0,-6-26 0 15,1 6 221-15,2 8-221 0,-3 6 221 0,6 15-221 16,0 5 207-16,0 0-207 0,0 0 208 0,0 0-208 16,0 0 129-16,0 0-129 0,12 28 129 0,5 23-129 15,3-5 1-15,-5 5-1 0,-1-2 1 0,-2-12-1 16,2 17 40-16,-2 5-40 0,5 7 40 0,-2 2-40 0,-1 3-14 15,1 1 14-15,2-1-13 0,9 9 13 0,-11-9-207 16,-9-3 207-16,2-28-206 0,1-14 206 0,3-4-845 16,-7-5 845-16,4-2-845 0,6-4 845 0,2 15-442 15</inkml:trace>
  <inkml:trace contextRef="#ctx1" brushRef="#br0" timeOffset="33301.81">16998 677 1289 0,'0'0'0'0,"-6"-26"0"0,-5-14 0 0,11 40 141 16,0 0-141-16,-18-40 141 0,-8 0-141 0,26 40 167 15,0 0-167-15,-38-25 167 0,-11-1-167 0,49 26 78 16,0 0-78-16,-55-14 79 0,-6 0-79 0,61 14 13 0,0 0-13 15,-64 8 14-15,1 12-14 0,63-20 9 0,0 0-9 16,-58 40 9-16,8 20-9 0,50-60 38 0,0 0-38 16,-43 71 38-16,8 9-38 0,35-80-8 0,0 0 8 0,-14 91-8 15,5 14 8-15,9-105 5 0,0 0-5 0,14 145 6 16,18 32-6-16,-32-177-1 0,0 0 1 0,47 171-1 16,14-6 1-16,-61-165 15 0,0 0-15 0,69 199 15 15,15 12-15-15,-84-211 45 0,0 0-45 0,87 216 46 16,12 15-46-16,-99-231 22 0,0 0-22 0,101 245 23 15,7 17-23-15,-108-262 42 0,0 0-42 0,107 281 43 16,0 41-43-16,-107-322 44 0,0 0-44 0,113 325 45 16,-6 11-45-16,-107-336 17 0,0 0-17 0,111 336 17 15,-1-12-17-15,-110-324 44 0,0 0-44 0,93 333 44 16,-6 3-44-16,-87-336 3 0,0 0-3 0,78 325 3 16,-14-6-3-16,-64-319 16 0,0 0-16 0,60 310 17 15,-4 0-17-15,-56-310 15 0,0 0-15 0,63 297 15 0,-5-16-15 16,-58-281 67-16,0 0-67 0,64 285 67 0,0-9-67 15,-64-276 0-15,0 0 0 0,64 237 1 0,-6-32-1 16,-58-205 6-16,0 0-6 0,49 199 7 0,0-11-7 0,-49-188 25 16,0 0-25-16,52 142 26 0,4-28-26 0,-56-114 5 15,0 0-5-15,58 94 5 0,5-34-5 0,-63-60-1 16,0 0 1-16,73 31-1 0,20-28 1 0,-93-3-202 16,0 0 202-16,98-28-202 0,9-35 202 0,-20 3-800 15,-20-8 800-15,-3-23-800 0,-9-17 800 0,67-83-423 0</inkml:trace>
  <inkml:trace contextRef="#ctx1" brushRef="#br0" timeOffset="34051.64">19402 469 1143 0,'0'0'0'0,"0"0"0"0,26-23 0 0,-23 6 108 15,-1 0-108-15,7-3 109 0,-3 0-109 0,3 3 91 16,5-17-91-16,-2 11 92 0,5 0-92 0,3 3 74 15,1 0-74-15,2 0 75 0,3 0-75 0,0 0 59 0,6 0-59 16,-9 9 60-16,-2 5-60 0,-1 4 84 0,6 2-84 16,-6 0 84-16,0 2-84 0,7 4 18 0,4 5-18 15,-10-5 18-15,-7 3-18 0,7 11 53 0,8 0-53 16,-6 5 53-16,6-2-53 0,3 17 16 0,5 3-16 16,-8 28 17-16,9 8-17 0,-6 7 29 0,-3-1-29 0,-6-11 29 15,-8-20-29-15,8 9 43 0,3 5-43 0,12 63 43 16,11 46-43-16,-3-23 0 0,1-3 0 0,-1-15 1 15,-2-5-1-15,2 14 48 0,3 15-48 0,0-24 48 16,4-2-48-16,-1 3 0 0,0 2 0 0,-3 7 1 16,-5 10-1-16,-1-2 2 0,-5 5-2 0,3 4 2 15,-4-1-2-15,4 9 47 0,-3-3-47 0,-4-6 48 16,7 6-48-16,-6 0 2 0,2-11-2 0,-2 16 2 16,-3 10-2-16,9-10 24 0,-4 4-24 0,-2-6 25 15,0 5-25-15,-9-11-5 0,3-2 5 0,-3 5-5 16,-6-15 5-16,9 15 18 0,0-5-18 0,3-13 18 0,-3-1-18 15,0 10 24-15,-5 6-24 0,2-23 25 0,-12-2-25 16,1 5 49-16,-1 6-49 0,1-20 50 0,-1-20-50 16,-5 3 46-16,2-9-46 0,-2-11 47 0,-3-14-47 0,-3 17-12 15,0-3 12-15,-6-23-12 0,0-20 12 0,-3 0 38 16,-3 4-38-16,-5-4 38 0,-1-3-38 0,-5-2-44 16,-9-1 44-16,9-13-43 0,-3-18 43 0,-6 11-248 15,-6-2 248-15,-14-14-247 0,-9-6 247 0,-50 17-1592 16</inkml:trace>
  <inkml:trace contextRef="#ctx1" brushRef="#br0" timeOffset="34505.03">21420 2914 1793 0,'0'0'0'0,"17"-14"0"0,12 3 0 0,-12 5 172 16,-2 12-172-16,8-1 173 0,-3-5-173 0,9 0 142 15,3 0-142-15,6-5 143 0,2-15-143 0,1 6 81 16,-3-12-81-16,2 3 81 0,4 0-81 0,5-11 1 15,-5 9-1-15,8-1 1 0,0-5-1 0,0 2 12 0,0 6-12 16,3 1 13-16,-5 2-13 0,-13 3 4 0,4-3-4 16,-9 11 4-16,0-2-4 0,-3 2-53 0,-6 1 53 15,-3 2-52-15,-2-8 52 0,-1 8-304 0,-8-5 304 16,-9 11-303-16,8-9 303 0,4 3-1296 0</inkml:trace>
  <inkml:trace contextRef="#ctx1" brushRef="#br0" timeOffset="34754.58">21602 3356 1737 0,'0'0'0'0,"26"-20"0"15,18-26 0-15,-21 23 189 0,-3 6-189 0,-14 37 189 16,-12 29-189-16,12-18 188 0,6-3-188 0,-4-8 188 15,1-3-188-15,11-14 80 0,9-3-80 0,0-3 81 0,6-14-81 16,-3 0 34-16,3 6-34 0,0-9 34 0,2-8-34 16,1 2-2-16,0-5 2 0,-1-4-1 0,-2 4 1 15,0-3-195-15,-6-3 195 0,6 3-195 0,-3-6 195 0,0-14-736 16,-3 3 736-16,2-4-736 0,4-10 736 0,35-46-398 16</inkml:trace>
  <inkml:trace contextRef="#ctx1" brushRef="#br0" timeOffset="35489.21">23551 195 1043 0,'0'0'0'0,"-9"0"0"15,-11 0 0-15,20 0 304 0,0 0-304 0,-15 3 305 16,1-3-305-16,14 0 168 0,0 0-168 0,-21 0 168 0,-2 0-168 16,23 0 131-16,0 0-131 0,-29 0 132 0,-12 0-132 15,41 0 25-15,0 0-25 0,-46 3 26 0,-9 6-26 16,55-9 19-16,0 0-19 0,-58 8 20 0,-6 9-20 16,64-17-16-16,0 0 16 0,-64 20-15 0,-2 3 15 0,66-23 43 15,0 0-43-15,-55 31 43 0,0 1-43 0,55-32-1 16,0 0 1-16,-38 65 0 0,9 15 0 0,29-80-4 15,0 0 4-15,-20 79-3 0,14 13 3 0,6-92-10 16,0 0 10-16,11 94-10 0,13 17 10 0,-24-111-36 16,0 0 36-16,40 159-35 0,18 35 35 0,-58-194 60 15,0 0-60-15,58 199 60 0,6 6-60 0,-64-205 3 0,0 0-3 16,58 222 4-16,0 9-4 0,-58-231 37 0,0 0-37 16,55 253 38-16,-12 18-38 0,-43-271 3 0,0 0-3 0,41 287 3 15,-3 18-3-15,-38-305 0 0,0 0 0 0,35 327 0 16,2 9 0-16,-37-336 42 0,0 0-42 0,41 333 43 15,-6 12-43-15,-35-345 47 0,0 0-47 0,40 341 47 16,-2-5-47-16,-38-336 20 0,0 0-20 0,52 322 20 16,-3 0-20-16,-49-322 61 0,0 0-61 0,44 307 62 15,-4 1-62-15,-40-308 2 0,0 0-2 0,44 302 2 16,2-9-2-16,-46-293 40 0,0 0-40 0,47 293 40 16,5-17-40-16,-52-276 12 0,0 0-12 0,49 237 13 15,9-18-13-15,-58-219 5 0,0 0-5 0,64 208 6 16,3-9-6-16,-67-199 9 0,0 0-9 0,81 174 9 15,9-21-9-15,-90-153 13 0,0 0-13 0,90 134 14 16,-3-28-14-16,-87-106-16 0,0 0 16 0,95 85-15 0,1-19 15 16,-96-66-421-16,0 0 421 0,101 25-421 0,-5-39 421 15,101 31-1439-15</inkml:trace>
  <inkml:trace contextRef="#ctx1" brushRef="#br0" timeOffset="36566.96">29082 602 1278 0,'0'0'0'0,"0"0"0"16,0 0 0-16,0 0 218 0,0 0-218 0,0 0 218 15,0 0-218-15,0 0 200 0,0 0-200 0,0 0 200 16,0 0-200-16,0 0 115 0,0 0-115 0,0 0 115 16,24-11-115-16,-24 11 39 0,0 0-39 0,29-14 40 15,5-6-40-15,-34 20 21 0,0 0-21 0,53-17 21 16,10-14-21-16,-63 31 34 0,0 0-34 0,67-18 35 15,8 7-35-15,-75 11 5 0,0 0-5 0,73 0 5 16,2 0-5-16,-75 0 0 0,0 0 0 0,73 26 0 16,-1 14 0-16,-72-40-13 0,0 0 13 0,52 51-13 0,-8 9 13 15,-44-60 20-15,0 0-20 0,41 82 20 0,-7 21-20 16,-34-103 38-16,0 0-38 0,38 156 38 0,3 29-38 16,-41-185-5-16,0 0 5 0,34 188-5 0,4 6 5 15,-38-194 0-15,0 0 0 0,41 208 0 0,2 14 0 0,-43-222-4 16,0 0 4-16,47 216-3 0,2-2 3 0,-49-214 34 15,0 0-34-15,55 227 34 0,0-2-34 0,-55-225-12 16,0 0 12-16,52 251-12 0,0 17 12 0,-52-268 20 16,0 0-20-16,47 276 20 0,2 26-20 0,-49-302 57 15,0 0-57-15,44 290 57 0,-7 6-57 0,-37-296-1 16,0 0 1-16,29 293 0 0,-6 6 0 0,-23-299 34 16,0 0-34-16,27 296 35 0,-10 3-35 0,-17-299 12 0,0 0-12 15,14 282 12-15,-5-3-12 0,-9-279 36 0,0 0-36 16,6 251 36-16,-9-23-36 0,3-228 12 0,0 0-12 15,-6 222 13-15,-2-17-13 0,8-205 41 0,0 0-41 0,-15 205 42 16,-8-20-42-16,23-185 0 0,0 0 0 0,-29 179 0 16,-12-5 0-16,41-174 4 0,0 0-4 0,-69 159 5 15,-12-14-5-15,81-145 22 0,0 0-22 0,-105 151 23 16,-5-6-23-16,110-145 12 0,0 0-12 0,-128 126 13 16,-22-21-13-16,150-105-37 0,0 0 37 0,-166 97-37 15,-16-15 37-15,182-82-104 0,0 0 104 0,-171 72-103 16,2-24 103-16,169-48-335 0,0 0 335 0,-173 37-334 15,1-34 334-15,-175 37-1519 0</inkml:trace>
  <inkml:trace contextRef="#ctx1" brushRef="#br0" timeOffset="37519.57">31231 355 1211 0,'0'0'0'0,"11"-14"0"0,10 2 0 0,-7 1 255 16,-5 2-255-16,-9 9 256 0,20-14-256 0,-20 14 188 15,12-14-188-15,-12 14 188 0,0 0-188 0,0 0 110 16,0 0-110-16,0 0 110 0,0 0-110 0,0 0 44 16,-20 0-44-16,8 0 45 0,3 0-45 0,-14 8 30 15,-3-2-30-15,6-3 30 0,-1 8-30 0,-5-2-2 0,-6 14 2 16,9-15-1-16,3 3 1 0,-3 1 0 0,-3 8 0 15,2 20 0-15,-5 14 0 0,0 6 0 0,6-4 0 16,12-16 0-16,-1-11 0 0,3-1-51 0,4 9 51 16,2 9-51-16,-6 5 51 0,9 6 45 0,0 3-45 0,0-17 46 15,3-18-46-15,3 9-46 0,-1 6 46 0,7 40-45 16,5 31 45-16,1-11 3 0,2 2-3 0,-5-5 4 16,-7-9-4-16,7 37 46 0,-1 26-46 0,4-5 47 15,-1-13-47-15,9-2 0 0,-8-11 0 0,11 11 0 16,2 6 0-16,-7-12 80 0,-4-6-80 0,6-2 80 15,-3-12-80-15,6 35 34 0,0 0-34 0,-11-10 35 16,-1-7-35-16,3 14 28 0,-2 5-28 0,2-11 28 16,-3 0-28-16,4 0 28 0,-1 3-28 0,0-3 28 15,-2 2-28-15,2 7 21 0,-3 2-21 0,7-11 21 16,-7-5-21-16,0 19 26 0,-5-3-26 0,0-5 26 0,2-9-26 16,1-3 38-16,5-5-38 0,-6-1 39 0,4 12-39 15,-1-11 32-15,1-3-32 0,8-23 32 0,-6-6-32 16,6-6 0-16,6-5 0 0,-12-3 0 0,3 3 0 15,-2-3 5-15,2-5-5 0,6-1 5 0,-3-8-5 0,6-9 7 16,0 3-7-16,5-14 8 0,1 0-8 0,3-9 32 16,2 3-32-16,1-11 33 0,-4-3-33 0,4-9-39 15,8-5 39-15,-11 0-38 0,-4-1 38 0,10-10-471 16,5-1 471-16,3-11-470 0,0-3 470 0,55-11-1405 16</inkml:trace>
  <inkml:trace contextRef="#ctx1" brushRef="#br0" timeOffset="38441.64">31515 1098 819 0,'0'0'0'16,"0"0"0"-16,-23-26 0 0,8 12 364 0,-5-3-364 0,11 0 365 16,-5 5-365-16,8-2 248 0,0 3-248 0,6-3 249 15,3 8-249-15,-3 6 180 0,17-17-180 0,-17 17 180 16,21 0-180-16,-4 0 18 0,3 0-18 0,4 0 18 15,8 3-18-15,-1 11 48 0,7-8-48 0,3 8 49 16,-1 0-49-16,-5 3 1 0,-3-11-1 0,3 11 2 16,-3 0-2-16,-6 3 5 0,0-6-5 0,-12-2 5 15,-2 2-5-15,-3 6 15 0,-6 0-15 0,-3-20 15 16,0 0-15-16,0 0 3 0,0 0-3 0,-21 25 4 16,-5 35-4-16,0-20 2 0,-3-9-2 0,6 3 3 15,6-14-3-15,-1 0 27 0,-2-14-27 0,5 8 27 0,7-8-27 16,-4-6-3-16,3-6 3 0,4-8-3 0,2-6 3 15,3 9 0-15,-3-18 0 0,6 6 1 0,2-5-1 16,10-3-9-16,2-6 9 0,7 0-9 0,5 0 9 0,-1 0-10 16,4 11 10-16,3-11-10 0,3 0 10 0,0 6 39 15,-1-1-39-15,1-2 39 0,-6-6-39 0,0 6-1 16,-3 8 1-16,-6 1 0 0,-3 5 0 0,-2-3 58 16,-1 3-58-16,-8 0 58 0,-6 12-58 0,0-6 6 15,-1-4-6-15,-2 18 6 0,-2-8-6 0,2 8 0 16,0 0 0-16,0 0 0 0,0 0 0 0,0 0 14 0,-21 20-14 15,13-12 15-15,-4 4-15 0,-3-4 13 0,-2 12-13 16,5-3 13-16,4 3-13 0,-13 6-9 0,1-1 9 16,11-10-8-16,9-7 8 0,-5 4-24 0,2-1 24 15,-3 23-23-15,0 0 23 0,3 6-1 0,3 3 1 16,9-9-1-16,5-8 1 0,4 2 0 0,14-8 0 0,-9-8 0 16,6-4 0-16,3-2 22 0,0-12-22 0,2 6 23 15,-5-11-23-15,6 8-179 0,-3-3 179 0,0-5-178 16,-3 8 178-16,0-3-793 0,-6-5 793 0,0 11-792 15,-2-3 792-15,22-3-418 0</inkml:trace>
  <inkml:trace contextRef="#ctx1" brushRef="#br0" timeOffset="39206.68">31361 2057 1569 0,'0'0'0'15,"0"0"0"-15,12-17 0 0,-6 3 266 0,-1-6-266 0,-5 14 266 16,3-11-266-16,-3 17 95 0,0 0-95 0,0 0 96 16,0 0-96-16,3 17 61 0,0-2-61 0,3 22 62 15,-6 5-62-15,6 10-30 0,0-4 30 0,-4-11-30 16,1-11 30-16,0-1 34 0,0 1-34 0,0 8 35 15,0-8-35-15,3 11-2 0,2 0 2 0,-2-17-1 16,0-6 1-16,3 3 0 0,-3-11 0 0,-6-6 0 16,23 8 0-16,-9-8 8 0,1 0-8 0,5-8 8 15,9-4-8-15,-9-2 22 0,1-12-22 0,2 7 23 16,-3-4-23-16,3 0-10 0,-2-3 10 0,-1-2-9 16,3 8 9-16,-5-3 15 0,2 0-15 0,0-2 16 15,0-7-16-15,-2 1 34 0,-4 8-34 0,-2-2 34 16,-6 5-34-16,2 0 5 0,1 6-5 0,-3-1 5 0,-3 10-5 15,-3 5 48-15,0 0-48 0,0 0 49 0,0 0-49 16,0 0 3-16,0 22-3 0,0-22 3 0,6 12-3 16,-6-1 25-16,0-2-25 0,-3 16 26 0,-3 1-26 0,6 22-6 15,-9 4 6-15,6-21-5 0,3-3 5 0,3 1-8 16,0 8 8-16,3 28-7 0,3 15 7 0,2-9 0 16,7 15 0-16,-7-24 0 0,-2-2 0 0,2-3 15 15,4-6-15-15,-1-8 15 0,-2-3-15 0,5 3-7 16,1 2 7-16,-7-19-7 0,-11-12 7 0,6 6 18 15,3 0-18-15,-6 3 18 0,-3-3-18 0,0 11-10 16,-3-3 10-16,3-10-9 0,-6-18 9 0,6 0-16 0,0 0 16 16,-29 19-15-16,-14 16 15 0,-1-15-9 15,-5-1 9-15,8-1-8 0,6-16 8 0,-2-2 0 0,2-2 0 16,3-16 0-16,3-4 0 0,-3-4 55 0,3-8-55 0,0-3 55 16,0-3-55-16,12-11-43 0,11-6 43 0,6 3-42 15,6 5 42-15,5-5-7 0,7-3 7 0,5 3-6 16,3 0 6-16,6 9-93 0,6-1 93 0,8 6-92 15,3-3 92-15,-49 43-286 0,0 0 286 0,67-39-286 16,11 10 286-16,67-39-1324 0</inkml:trace>
  <inkml:trace contextRef="#ctx1" brushRef="#br0" timeOffset="40003.37">32156 4492 908 0,'0'0'0'15,"0"-9"0"-15,-9-11 0 0,9 20 301 0,0 0-301 0,-6-31 302 16,-2-6-302-16,8 37 245 0,0 0-245 0,-3-46 245 15,0-5-245-15,3 51 179 0,0 0-179 0,8-45 180 16,7 5-180-16,-15 40 127 0,0 0-127 0,20-34 128 16,6 8-128-16,-26 26 32 0,0 0-32 0,32-14 33 15,9 8-33-15,-41 6 66 0,0 0-66 0,37 9 66 16,1 13-66-16,-38-22-5 0,0 0 5 0,32 29-5 16,-3 11 5-16,-29-40-5 0,0 0 5 0,23 31-5 15,-11 9 5-15,-12-40-3 0,0 0 3 0,9 40-2 16,-9 0 2-16,0-40-21 0,0 0 21 0,-6 28-21 15,-9 9 21-15,15-37-65 0,0 0 65 0,-14 23-65 0,-4 0 65 16,18-23-1-16,0 0 1 0,-11 17 0 0,-4 0 0 16,15-17-14-16,0 0 14 0,-14 11-13 0,5-2 13 15,9-9 32-15,0 0-32 0,0 0 33 0,0 0-33 16,0 0-29-16,0 0 29 0,17 0-29 0,12 5 29 0,-29-5-7 16,0 0 7-16,44 9-7 0,11 2 7 0,-55-11-2 15,0 0 2-15,55 9-1 0,6 8 1 0,-61-17-13 16,0 0 13-16,58 14-13 0,3 6 13 0,-61-20-1 15,0 0 1-15,46 20 0 0,-5 6 0 0,-41-26 1 16,0 0-1-16,35 20 2 0,-18 2-2 0,-17-22 0 16,0 0 0-16,9 32 1 0,-12 5-1 0,-6 5 0 0,-14 1 0 15,11-14 0-15,4-21 0 0,-16 9 1 16,1-3-1-16,6-5 2 0,-9-6-2 0,26-3-1 0,0 0 1 16,-38-3 0-16,-11 0 0 0,49 3-1 0,0 0 1 0,-44-26 0 15,1-8 0-15,43 34 56 0,0 0-56 0,-35-54 57 16,9-3-57-16,26 57 46 0,0 0-46 0,-9-77 46 15,12-5-46-15,9-6 49 0,14-1-49 0,3 4 50 16,11-1-50-16,-40 86-1 0,0 0 1 0,56-88-1 16,10 11 1-16,-66 77-59 0,0 0 59 0,78-94-58 15,15 3 58-15,-32 40-203 0,-20 20 203 0,-9 8-203 16,-12 6 203-16,32-20-1640 0</inkml:trace>
  <inkml:trace contextRef="#ctx1" brushRef="#br0" timeOffset="40378.54">32480 5878 1939 0,'0'0'0'0,"-2"-14"0"0,-7-3 0 0,9 17 322 0,0 0-322 0,0 0 322 15,0 0-322-15,0 0 187 0,9 17-187 16,-9-17 188-16,5 14-188 0,-5-5 118 0,0 2-118 0,3 9 118 15,3 6-118-15,3 5 35 0,5 3-35 0,-2-5 36 16,-12-9-36-16,6 11 32 0,-3-11-32 0,5 25 32 16,4 10-32-16,2 4-97 0,-2 18 97 0,-6-34-97 15,2-3 97-15,1 3-332 0,-3 2 332 0,3-5-332 16,5-17 332-16,4 45-1711 0</inkml:trace>
  <inkml:trace contextRef="#ctx1" brushRef="#br0" timeOffset="41347.11">32828 195 1334 0,'0'0'0'0,"0"0"0"0,0 0 0 16,0 0 257-16,0 0-257 0,0 0 258 0,26-34-258 16,-26 34 105-16,0 0-105 0,21-17 105 0,5-3-105 0,-26 20 60 15,0 0-60-15,26-17 60 0,-12 0-60 0,-14 17 52 16,0 0-52-16,29-3 52 0,-2 3-52 0,-27 0-2 15,0 0 2-15,31 12-2 0,4 7 2 0,-35-19-3 16,0 0 3-16,32 26-2 0,6 5 2 0,-38-31-17 16,0 0 17-16,40 46-17 0,7 8 17 0,-47-54 32 15,0 0-32-15,43 80 33 0,9 11-33 0,-52-91 26 16,0 0-26-16,56 100 26 0,2 5-26 0,-58-105-7 16,0 0 7-16,63 156-7 0,1 38 7 0,-64-194 3 0,0 0-3 15,49 188 3-15,-2 11-3 0,-47-199 0 0,0 0 0 16,35 205 0-16,-9 17 0 0,-26-222 1 0,0 0-1 15,14 211 2-15,-11 0-2 0,-3-211 46 0,0 0-46 16,3 225 46-16,-3 0-46 0,0-225-2 0,0 0 2 0,-3 222-2 16,-9-12 2-16,12-210 18 0,0 0-18 0,-5 217 19 15,5-7-19-15,0-210-1 0,0 0 1 0,0 205 0 16,0-5 0-16,0-200 40 0,0 0-40 0,0 191 40 16,0-12-40-16,0-179 21 0,0 0-21 0,5 179 21 15,4-14-21-15,-9-165 0 0,0 0 0 0,15 171 0 16,-4 0 0-16,-11-171 25 0,0 0-25 0,15 154 26 15,2-18-26-15,-17-136-7 0,0 0 7 0,20 149-7 16,4-1 7-16,-24-148 4 0,0 0-4 0,20 133 5 16,-3-13-5-16,-17-120 8 0,0 0-8 0,15 102 8 15,-9-2-8-15,-6-100 78 16,0 0-78-16,11 80 78 0,-8-15-78 0,-3-65 39 0,0 0-39 0,0 77 40 0,-3 3-40 16,3-80 54-16,0 0-54 0,-11 60 54 0,-1-6-54 15,12-54 23-15,0 0-23 0,-26 51 24 0,-12-5-24 16,38-46 0-16,0 0 0 0,-55 57 0 0,-17 0 0 15,72-57-5-15,0 0 5 0,-119 74-5 0,-35 25 5 0,154-99-236 16,0 0 236-16,-183 114-236 0,-34 26 236 0,-174 110-1807 16</inkml:trace>
  <inkml:trace contextRef="#ctx1" brushRef="#br0" timeOffset="60148.8">5978 8122 147 0,'0'0'0'0,"-15"8"0"0,-11 4 0 0,3-4 1 0,-3-2-1 0,8 0 2 15,-2-3-2-15,6-3 3 0,-1 0-3 16,1 2 4-16,-7 7-4 0,1-9 3 0,-3 0-3 0,0 6 3 16,2-6-3-16,-19 0-63 0</inkml:trace>
  <inkml:trace contextRef="#ctx1" brushRef="#br0" timeOffset="60320.57">5314 7803 147 0,'0'0'0'0,"-9"-3"0"0,-11-14 0 15,5 9 152-15,1-4-152 0,14 12 153 16,-15-20-153-16,15 20-110 0,-11-8 110 0,11 8-109 0,-9-20 109 15,-6 0-88-15</inkml:trace>
  <inkml:trace contextRef="#ctx1" brushRef="#br0" timeOffset="61382.49">4957 7373 796 0,'0'0'0'16,"0"-14"0"-16,6-3 0 0,-6 17 194 0,0-20-194 0,0 20 195 16,0 0-195-16,0 0 93 0,0 0-93 0,0 0 93 15,0 0-93-15,0 0-8 0,0 0 8 0,0 0-7 16,0 0 7-16,0 0-61 0,0 0 61 0,0 0-60 15,0 0 60-15,0 0-58 0,0 0 58 0,0 0-57 16,0 0 57-16,0 0 11 0,-6 20-11 0,6-20 11 16,0 20-11-16,6-9 5 0,3 0-5 0,-4 4 5 15,4-1-5-15,0-6 56 0,8 1-56 0,-8 0 57 16,5-4-57-16,7 9 114 0,8-2-114 0,-12-1 114 16,1 1-114-16,5-1 84 0,11 9-84 0,-16-11 85 15,-1 2-85-15,6-3 5 0,12 10-5 0,-17-13 5 16,-13 4-5-16,16-4 29 0,8-5-29 0,14 20 29 15,21 3-29-15,-9-3 3 0,3 0-3 0,-14-3 4 16,-1-6-4-16,-43-11 7 0,0 0-7 0,70 15 7 0,17 10-7 16,-87-25 23-16,0 0-23 0,98 20 24 0,4 0-24 15,-102-20 2-15,0 0-2 0,136 23 2 0,21 5-2 0,-157-28 48 16,0 0-48-16,150 29 49 0,-8-9-49 0,-142-20 54 16,0 0-54-16,131 23 55 0,-4 8-55 0,-127-31 0 15,0 0 0-15,128 31 0 0,-12-2 0 0,-116-29 3 16,0 0-3-16,122 31 3 0,-1-5-3 0,-121-26 20 15,0 0-20-15,114 14 20 0,-7-6-20 0,-107-8 30 16,0 0-30-16,113 18 30 0,0-13-30 0,-113-5 6 0,0 0-6 16,116 9 7-16,6-9-7 0,-122 0-7 0,0 0 7 15,87 0-6-15,-26 0 6 0,-61 0 8 0,0 0-8 16,78-3 9-16,3-6-9 0,-81 9 14 0,0 0-14 16,78-2 15-16,-8-13-15 0,-70 15 33 0,0 0-33 15,107-5 34-15,29-12-34 0,-136 17-6 0,0 0 6 0,122-20-6 16,-9-3 6-16,-113 23 0 0,0 0 0 0,93-26 0 15,-20-5 0-15,-73 31-2 0,0 0 2 0,72-29-1 16,-8-5 1-16,-64 34-126 0,0 0 126 0,58-31-126 16,-9-6 126-16,-49 37-200 0,0 0 200 0,49-40-200 15,-14-3 200-15,-35 43-469 0,0 0 469 0,29-51-469 16,-11-9 469-16,28-51-290 0</inkml:trace>
  <inkml:trace contextRef="#ctx1" brushRef="#br0" timeOffset="61726.16">5586 6980 1211 0,'0'0'0'0,"0"0"0"16,-8-8 0-16,8 8-42 0,0 0 42 0,0 0-41 16,-15-12 41-16,9 4-776 0</inkml:trace>
  <inkml:trace contextRef="#ctx1" brushRef="#br0" timeOffset="62210.43">6085 7057 751 0,'0'0'0'0,"29"-6"0"0,14-5 0 16,1 8 234-16,11-5-234 0,-17 2 235 0,-3 3-235 16,20 3 139-16,11 0-139 0,18-3 139 0,3-3-139 15,0-2 81-15,3 5-81 0,-32 0 82 0,-20 3-82 16,5 0 18-16,-2 0-18 0,46 0 19 0,26 0-19 0,-11 3 0 16,5 0 0-16,-38 3 0 0,-25-4 0 0,-1 4-3 15,-8-6 3-15,49 12-3 0,32-1 3 0,6 6-15 16,20 3 15-16,-69-14-15 0,-39-1 15 0,4 4-2 15,-3-9 2-15,43 11-1 0,29 4 1 0,21 4 50 16,28 7-50-16,-83-20 50 0,-44 2-50 0,26-2 34 16,3-6-34-16,29 14 34 0,14-2-34 0,27 8 5 15,23 8-5-15,-32-19 6 0,-18-1-6 0,-14 1 22 16,-9-4-22-16,-8-5 22 0,-6 15-22 0,8-10 29 0,12 1-29 16,32-3 29-16,26 8-29 0,-20-5 75 0,-6-12-75 15,-38 12 76-15,-28-6-76 0,19 3 35 0,4-3-35 16,43 0 35-16,32 0-35 0,-21 0 0 0,-5 0 0 15,-44-3 1-15,-26-3-1 0,33 6 47 0,1 6-47 0,-1-6 47 16,7-14-47-16,19 2 12 0,22-8-12 0,-69 15 12 16,-41 10-12-16,15-5 0 0,2 0 0 0,38-5 0 15,30-12 0-15,-16 8 7 0,1-2-7 0,-23-1 8 16,-9 1-8-16,3 2 13 0,-6-2-13 0,-18 5 14 16,-11-5-14-16,6 8 1 0,3-11-1 0,-12 11 1 15,-9 3-1-15,9 0 9 0,9 11-9 0,-26-11 10 16,-9 6-10-16,0-6-5 0,14 3 5 0,-14-3-4 15,15 17 4-15,-10-11-347 0,4 8 347 0,-9-3-347 16,-6 1 347-16,3 19-1084 0</inkml:trace>
  <inkml:trace contextRef="#ctx0" brushRef="#br0" timeOffset="69870.73">29856 7797 0,'0'0'0,"0"0"0,0 0 15,16 0 1,15 0-16,-31 0 16,31 0-16,-31 0 15,0 0 1,0 0-1,0 0 1,0 0-16,0 0 16,0 0-1,0 0-15,-31 0 16,31 15 0,0-15-1,0 16 1,0-1-1,0-15 1,0 15 0,0 0-1,0 1 1,0-16 0,0 0-1,0 15 1</inkml:trace>
  <inkml:trace contextRef="#ctx1" brushRef="#br0" timeOffset="70386.48">29204 1018 1603 0,'0'0'0'16,"-14"-6"0"-16,-12-2 0 0,26 8-8 0,0 0 8 16,0 0-8-16,0 0 8 0,0 0-1129 0</inkml:trace>
  <inkml:trace contextRef="#ctx0" brushRef="#br0" timeOffset="72963.73">30090 5454 0,'0'0'16</inkml:trace>
  <inkml:trace contextRef="#ctx1" brushRef="#br0" timeOffset="73276.2">23713 583 729 0,'0'0'0'0,"0"0"344"16,0 0-344-16,0 0 344 0,-15-32-344 0,15 32 189 16,0 0-189-16,-11-11 189 0,2-1-189 0,9 12 80 15,0 0-80-15,-14-2 81 0,2 4-81 0,12-2 93 16,0 0-93-16,0 0 94 0,-17 18-94 0,17-18 36 0,0 0-36 15,-9 25 36-15,3 15-36 0,6-40 34 0,0 0-34 16,0 31 35-16,-6 9-35 0,6-40 1 0,0 0-1 0,6 57 1 16,-6 17-1-16,0-74 2 0,0 0-2 0,3 57 2 15,3 3-2-15,-6-60 10 0,0 0-10 0,11 82 11 16,4 4-11-16,-15-86 3 0,0 0-3 0,14 74 3 16,1 3-3-16,-15-77 30 0,0 0-30 0,9 62 30 15,2-5-30-15,-11-57 4 0,0 0-4 0,9 46 5 16,-3-15-5-16,-6-31-15 0,0 0 15 0,8 34-14 31,-8-14 14-31,0-20 23 0,0 0-23 0,3 15 24 0,0-7-24 0,-3-8 41 0,0 0-41 0,0 0 42 16,-3 17-42-16,3-17 3 0,0 0-3 0,0 0 3 15,3 6-3-15,-3-6-53 0,0 0 53 0,0 0-52 16,0 0 52-16,0 0-768 0,0 0 768 0,0 0-768 0,0 17 768 16,0 3-387-16</inkml:trace>
  <inkml:trace contextRef="#ctx0" brushRef="#br0" timeOffset="74432.14">17305 10752 0,'-16'31'0,"-47"15"15,48-16 1,15-14-16,-31-1 16,31 0-16</inkml:trace>
  <inkml:trace contextRef="#ctx0" brushRef="#br0" timeOffset="75869.31">32588 4321 0,'0'0'0,"0"0"15,0 0 1,0 0-16,0 0 16,0 0-16,0 0 15,0 15 1,0 1-16,0-1 15,0 0-15,0 1 16,0 14 0,0-14-16,0-16 15,0 0 1,0 0-16,0 0 16,0 0-16,0 0 15,0 0 1,0 0-16,0 0 15,0 0-15,0 0 16,0 0 0,0 15-16,0-15 15,0 0-15,0 15 16,0 1 0,0-1-16,0 0 31,-16 0-16,16 1-15,0-1 16,0-15 0,-31 15-16,31 1 31</inkml:trace>
  <inkml:trace contextRef="#ctx1" brushRef="#br0" timeOffset="75932.05">24913 807 707 0,'0'0'0'0,"0"0"274"0,0 0-274 0,0 0 274 15,0 0-274-15,0 0 218 0,0 0-218 0,0 0 218 16,0 0-218-16,0 0 192 0,0 0-192 0,0 0 192 16,0 0-192-16,0 0 74 0,0 0-74 0,0 0 74 15,0 0-74-15,0 0 16 0,0 0-16 0,0 0 17 16,0 0-17-16,0 0 43 0,0 0-43 0,0 0 44 15,0 0-44-15,0 0 26 0,0 0-26 0,0 0 26 16,-14 40-26-16,14-40-1 0,0 0 1 0,-15 23-1 0,1 17 1 16,14-40 0-16,0 0 0 0,-15 43 1 0,1 8-1 15,14-51-2-15,0 0 2 0,-6 68-2 0,-6 12 2 16,12-80 35-16,0 0-35 0,-3 63 36 0,3-4-36 16,0-59-20-16,0 0 20 0,0 57-19 0,6-5 19 15,-6-52 7-15,0 0-7 0,12 42 7 0,5 7-7 0,-17-49-9 16,0 0 9-16,18 31-8 0,8 3 8 0,-26-34-28 15,0 0 28-15,29 23-28 0,5-6 28 0,-34-17 0 16,0 0 0-16,32 3 1 0,0-3-1 0,-32 0 25 16,0 0-25-16,32-3 26 0,0-14-26 0,-32 17 7 15,0 0-7-15,32-20 7 0,-3-8-7 0,-29 28 0 0,0 0 0 16,32-32 1-16,-3-5-1 0,-29 37 19 0,0 0-19 16,23-42 20-16,-8-10-20 0,-15 52 0 0,0 0 0 15,11-48 1-15,-2-3-1 0,-9 51 32 0,0 0-32 0,0-49 33 16,-12 4-33-16,12 45 10 0,0 0-10 0,-8-54 10 15,-13 14-10-15,21 40 58 0,0 0-58 0,-17-43 59 16,-9 0-59-16,26 43 5 0,0 0-5 0,-23-37 6 16,-12 6-6-16,35 31 37 0,0 0-37 0,-35-28 38 15,-3 8-38-15,38 20 18 0,0 0-18 0,-40-20 19 16,-7 0-19-16,47 20 10 0,0 0-10 0,-52-15 11 16,-3 10-11-16,55 5-31 0,0 0 31 0,-64-9-31 15,-5 4 31-15,69 5-120 0,0 0 120 0,-87 0-120 16,-12-6 120-16,-86 6-1796 0</inkml:trace>
  <inkml:trace contextRef="#ctx0" brushRef="#br0" timeOffset="78947.06">33088 5868 0,'0'0'0,"0"0"16,0 0-1,31 0-15</inkml:trace>
  <inkml:trace contextRef="#ctx1" brushRef="#br0" timeOffset="79322.17">26279 295 1132 0,'0'0'113'0,"0"0"-113"0,0 0 113 15,0 0-113-15,0 0 170 0,0 0-170 0,0 0 171 0,0 0-171 16,0 0 80-16,0 0-80 0,11 34 80 0,13 29-80 15,-24-63 46-15,0 0-46 0,20 74 47 0,0 17-47 16,-20-91 23-16,0 0-23 0,18 80 24 0,2-6-24 16,-20-74 9-16,0 0-9 0,9 77 10 0,-4 5-10 15,-5-82 35-15,0 0-35 0,6 71 35 0,-3-14-35 0,-3-57 40 16,0 0-40-16,0 60 40 0,-6-6-40 0,6-54 8 16,0 0-8-16,-3 46 9 0,-5-6-9 0,8-40 22 15,0 0-22-15,-15 25 23 0,-2-5-23 0,17-20 43 16,0 0-43-16,-18 6 44 0,4-12-44 0,14 6 2 15,0 0-2-15,-15-11 3 0,10-9-3 0,5 20 26 16,0 0-26-16,0-14 26 0,2-6-26 0,-2 20-28 0,0 0 28 16,18-15-28-16,2 10 28 0,-20 5-20 0,0 0 20 15,29-6-19-15,3 6 19 0,-32 0 2 0,0 0-2 16,44 6 3-16,5-1-3 0,-49-5-9 0,0 0 9 16,55 20-8-16,3 0 8 0,-58-20-1 0,0 0 1 0,55 20-1 15,3 6 1-15,-58-26-14 0,0 0 14 0,43 20-13 16,-5 2 13-16,-38-22-191 0,0 0 191 0,32 20-191 15,-9 0 191-15,32 20-1285 0</inkml:trace>
  <inkml:trace contextRef="#ctx1" brushRef="#br0" timeOffset="79665.75">26949 1152 1155 0,'0'0'272'0,"0"0"-272"0,0 0 272 0,0 0-272 0,0 0 188 16,0 0-188-16,0 0 189 0,0 0-189 0,0 0 77 15,0 0-77-15,0 0 78 0,0 0-78 0,0 0 24 16,0 0-24-16,0 0 25 0,0 0-25 0,0 0 1 16,0 0-1-16,0 31 1 0,0 15-1 0,0-46 2 0,0 0-2 15,0 45 3-15,2 12-3 0,-2-57 10 0,0 0-10 16,6 63 11-16,0 2-11 0,-6-65 0 0,0 0 0 16,9 55 0-16,2-7 0 0,-11-48-370 0,0 0 370 0,15 48-370 15,2-2 370-15,15 48-1024 0</inkml:trace>
  <inkml:trace contextRef="#ctx1" brushRef="#br0" timeOffset="80711.98">27070 520 673 0,'0'0'0'0,"0"0"271"16,0 0-271-16,0 0 271 0,0 0-271 0,0 0 204 15,0 0-204-15,0 0 204 0,0 0-204 0,0 0 98 16,0 0-98-16,0 0 99 0,-5 31-99 0,5-31 36 16,0 0-36-16,-6 40 37 0,-3 6-37 0,9-46 0 0,0 0 0 15,-6 45 0-15,-2 12 0 0,8-57-1 0,0 0 1 16,-6 63-1-16,-3-3 1 0,9-60 0 0,0 0 0 16,-3 48 0-16,0-5 0 0,3-43 2 0,0 0-2 15,3 45 2-15,6-19-2 0,-9-26 13 0,0 0-13 0,9 34 13 16,11-11-13-16,-20-23 16 0,0 0-16 0,20 11 17 15,9-11-17-15,-29 0 45 0,0 0-45 0,29-14 45 16,3-6-45-16,-32 20 22 0,0 0-22 0,26-26 22 16,0-8-22-16,-26 34 58 0,0 0-58 0,18-31 59 15,-7-6-59-15,-11 37 53 0,0 0-53 0,9-23 54 16,-6-11-54-16,-3 34 33 0,0 0-33 0,3-20 33 16,-6 14-33-16,3 6-1 0,0 0 1 0,0 0 0 15,0-14 0-15,0 14-2 0,0 0 2 0,0 0-2 16,0 0 2-16,0 0-20 0,0 0 20 0,0 0-19 15,-3 14 19-15,3-14-9 0,0 0 9 0,0 0-9 16,-6 15 9-16,6-15-1 0,0 0 1 0,0 0-1 0,-3 11 1 16,3-11-1-16,0 0 1 0,0 0-1 0,3 17 1 15,-3-17 34-15,0 0-34 0,0 0 35 0,20 11-35 16,-20-11 6-16,0 0-6 0,9-11 7 0,6 3-7 16,-15 8 0-16,0 0 0 0,11-20 1 0,-2 0-1 0,-9 20 3 15,0 0-3-15,9-20 3 0,-9-12-3 0,0 32 5 16,0 0-5-16,-3-28 5 0,-12-15-5 0,15 43 12 15,0 0-12-15,-11-23 13 0,-7 4-13 0,18 19-1 16,0 0 1-16,-17-18-1 0,-6 16 1 0,23 2-35 16,0 0 35-16,-21 0-34 0,4 2 34 0,17-2-5 15,0 0 5-15,-15 12-5 0,4-4 5 0,11-8-48 0,0 0 48 16,-9 12-48-16,3-4 48 0,6-8-1 0,0 0 1 16,-3 17 0-16,6-2 0 0,-3-15-2 0,0 0 2 15,21 8-2-15,2 9 2 0,-23-17-5 0,0 0 5 16,32 6-5-16,5-12 5 0,-37 6 2 0,0 0-2 0,35-17 2 15,9 0-2-15,-44 17 0 0,0 0 0 16,43-11 0-16,-5-9 0 0,-38 20-13 0,0 0 13 0,29-14-12 31,-3 8 12-31,-26 6-4 0,0 0 4 0,14 8-4 16,-8 12 4-16,-6-20-8 0,0 0 8 0,6 32-8 16,-6-1 8-16,0-31-8 0,0 0 8 0,3 45-8 15,3-5 8-15,-6-40 5 0,0 0-5 0,5 40 5 16,10 0-5-16,-15-40 3 0,0 0-3 0,14 34 4 15,4-2-4-15,-18-32-10 0,0 0 10 0,20 25-10 16,-8-5 10-16,-12-20 0 0,0 0 0 0,11 14 1 16,1-2-1-16,-12-12 37 0,0 0-37 0,3 17 37 0,-3-6-37 15,0-11-13-15,0 0 13 0,-15 9-12 0,-8 8 12 16,23-17-69-16,0 0 69 0,-29 14-69 0,-14-5 69 16,43-9-133-16,0 0 133 0,-41 2-132 0,3-4 132 0,38 2-132 15,0 0 132-15,-29-3-131 0,3-14 131 0,26 17-277 16,0 0 277-16,-8-17-276 0,2-6 276 0,6 23-274 15,0 0 274-15,6-23-274 0,11-3 274 0,6-33-219 16</inkml:trace>
  <inkml:trace contextRef="#ctx1" brushRef="#br0" timeOffset="81071.25">27757 736 707 0,'0'0'0'0,"0"0"274"0,0 0-274 15,0 0 274-15,0-14-274 0,0 14 184 0,0 0-184 0,0 0 185 16,0 0-185-16,0 0 78 0,0 0-78 15,0 0 78-15,0 0-78 0,0 0 46 0,0 0-46 16,-2 17 47-16,-4 12-47 0,6-29 0 0,0 0 0 0,-12 25 0 16,3 9 0-16,9-34 0 0,0 0 0 0,-5 40 0 15,2 0 0-15,3-40-1 0,0 0 1 0,-6 34-1 16,3-2 1-16,3-32 0 0,0 0 0 0,3 25 0 16,3-2 0-16,-6-23 8 0,0 0-8 0,14 23 8 15,4-6-8-15,-18-17-3 0,0 0 3 0,26 3-3 16,3-6 3-16,-29 3 11 0,0 0-11 0,29-17 11 15,-6-6-11-15,-23 23 16 0,0 0-16 0,29-28 17 16,-3-4-17-16,-26 32 1 0,0 0-1 0,20-34 1 16,-5-3-1-16,-15 37 5 0,0 0-5 0,8-28 5 15,-2-7-5-15,-6 35 12 0,0 0-12 0,-11-25 13 0,-4 5-13 16,15 20 3-16,0 0-3 0,-17-14 4 0,-15 14-4 16,32 0 0-16,0 0 0 0,-32 8 0 0,-11 4 0 15,43-12-138-15,0 0 138 0,-47 14-138 0,1 6 138 16,46-20-328-16,0 0 328 0,-47 11-327 0,1 6 327 0,-53 15-645 15</inkml:trace>
  <inkml:trace contextRef="#ctx1" brushRef="#br0" timeOffset="81337.23">27752 118 774 0,'0'0'0'0,"0"0"298"0,0 0-298 0,0 0 299 16,0-14-299-16,0 14 131 0,0 0-131 0,0 0 131 16,0 0-131-16,0 0 69 0,0 0-69 0,3 26 70 15,-1 19-70-15,-2-45 23 0,0 0-23 0,9 63 24 16,3 28-24-16,-12-91 0 0,0 0 0 0,17 97 1 16,3 17-1-16,-20-114 58 0,0 0-58 0,21 111 59 15,8 6-59-15,-29-117 0 0,0 0 0 0,32 159 0 16,11 15 0-16,-43-174 0 0,0 0 0 0,32 153 0 15,-3-13 0-15,-29-140-615 0,0 0 615 0,26 125-614 16,-3-14 614-16,24 123-318 0</inkml:trace>
  <inkml:trace contextRef="#ctx1" brushRef="#br0" timeOffset="82352.64">29271 719 863 0,'0'0'0'0,"0"0"286"0,0 0-286 0,0 0 286 16,0 0-286-16,0 0 99 0,0 0-99 0,0 0 99 15,0 0-99-15,0 0 68 0,0 0-68 0,0 0 68 16,0 0-68-16,0 0 45 0,0 0-45 0,0 0 45 0,-9 57-45 16,9-57-21-16,0 0 21 0,-6 34-21 0,-5 3 21 15,11-37 7-15,0 0-7 0,-3 35 7 0,-6-7-7 16,9-28-46-16,0 0 46 0,0 37-46 0,9-11 46 15,-9-26-1-15,0 0 1 0,14 28-1 0,10-8 1 0,-24-20 40 16,0 0-40-16,31 11 41 0,10-11-41 16,-41 0-3-16,0 0 3 0,41-8-3 0,2-4 3 0,-43 12 12 15,0 0-12-15,44-19 13 0,-4-7-13 0,-40 26-20 16,0 0 20-16,38-26-20 0,3-5 20 0,-41 31 77 16,0 0-77-16,23-20 78 0,-3 0-78 0,-20 20 43 15,0 0-43-15,14-17 44 0,-5 6-44 0,-9 11 94 16,0 0-94-16,0 0 94 0,-3-15-94 0,3 15 38 0,0 0-38 15,-26-5 39-15,-11-4-39 0,37 9-17 0,0 0 17 16,-50 0-17-16,-2 0 17 0,52 0-344 0,0 0 344 16,-55 14-343-16,-9 6 343 0,-55 3-1042 0</inkml:trace>
  <inkml:trace contextRef="#ctx0" brushRef="#br0" timeOffset="87257.92">31401 5316 0,'141'-76'0,"15"-1"0,-187 93 16,0-1-1,31 0-15,0 1 16,-16-1 0,16 15 15,-31 16-15,31 0-1,-31-15 1</inkml:trace>
  <inkml:trace contextRef="#ctx1" brushRef="#br0" timeOffset="87664.07">23698 2698 1143 0,'0'0'0'0,"0"0"0"0,0 0 0 0,0 0 288 16,0 0-288-16,0 0 288 0,0 0-288 0,0 0 214 15,0 0-214-15,0 0 214 0,0 0-214 0,0 0 162 0,0 0-162 16,0 0 163-16,0 0-163 0,0 0 49 0,0 0-49 15,0 0 50-15,-5 51-50 0,5-51 58 0,0 0-58 16,-6 40 59-16,-3 14-59 0,9-54 0 0,0 0 0 0,-9 51 0 16,-2 9 0-16,11-60 4 0,0 0-4 0,-9 54 5 15,3-5-5-15,6-49 7 0,0 0-7 0,-6 48 8 16,4-8-8-16,2-40 3 0,0 0-3 0,2 40 3 16,4-15-3-16,-6-25-1 0,0 0 1 0,15 35 0 15,11-13 0-15,-26-22 0 0,0 0 0 0,29 18 0 16,9-13 0-16,-38-5 40 0,0 0-40 0,40-5 40 15,-2-21-40-15,-38 26-12 0,0 0 12 0,38-31-12 16,-1-12 12-16,-37 43 21 0,0 0-21 0,38-54 21 16,-9 3-21-16,-29 51 1 0,0 0-1 0,26-63 1 15,-3 0-1-15,-23 63 1 0,0 0-1 0,18-65 1 16,-7-1-1-16,-11 66 62 0,0 0-62 0,6-60 63 0,-6 4-63 16,0 56 16-16,0 0-16 0,-6-40 17 0,-5 8-17 15,11 32 15-15,0 0-15 0,-18-22 16 0,-2 2-16 16,20 20 19-16,0 0-19 0,-23-6 20 0,-12 12-20 15,35-6 0-15,0 0 0 0,-44 14 0 0,-14 12 0 0,58-26 6 16,0 0-6-16,-55 34 7 0,-11 8-7 0,66-42 0 16,0 0 0-16,-55 37 0 0,-3 3 0 0,58-40-10 15,0 0 10-15,-55 23-10 0,5-6 10 0,50-17-186 16,0 0 186-16,-37 12-185 0,2-12 185 0,35 0-690 16,0 0 690-16,-21-12-690 0,13-8 690 0,-21-3-735 15</inkml:trace>
  <inkml:trace contextRef="#ctx1" brushRef="#br0" timeOffset="88867.23">25392 2308 830 0,'0'0'0'0,"0"0"0"16,2-6 0-16,-2 6 338 0,12-20-338 0,-12 6 338 16,0 8-338-16,0-5 265 0,-6-3-265 0,6 14 266 15,-6-12-266-15,6 12 147 0,0 0-147 0,0 0 148 16,0 0-148-16,0 0 130 0,0 0-130 0,0 0 130 16,0 0-130-16,0 0 41 0,0 0-41 0,0 0 41 15,0 0-41-15,0 0 66 0,0 0-66 0,-2 12 67 16,-7 8-67-16,3 8 1 0,-3 9-1 0,4-11 1 0,5 8-1 15,-6-8 13-15,3 13-13 0,3 21 14 0,3 20-14 16,3-9 17-16,2 9-17 0,-2-32 17 0,-3-8-17 16,3 3 7-16,0 2-7 0,2 1 7 0,4 11-7 0,-1-6 4 15,1 6-4-15,-3-34 4 0,-6-3-4 0,5 0 37 16,-8-3-37-16,3-3 38 0,0-8-38 0,0 8 4 16,3-5-4-16,-6-9 5 0,0 0-5 0,0 0 1 15,0 0-1-15,0 0 2 0,0 0-2 0,0 0 27 16,6 17-27-16,-6-17 27 0,0 0-27 0,0 0-77 15,0 0 77-15,0 0-77 0,0 0 77 0,0 0-161 16,0 0 161-16,0 0-161 0,0-17 161 0,0 8-439 0,0-5 439 16,3-1-439-16,2 10 439 0,-2-21-1090 0</inkml:trace>
  <inkml:trace contextRef="#ctx1" brushRef="#br0" timeOffset="90257.21">26833 1961 1233 0,'0'0'0'0,"0"0"0"0,0-17 0 0,0 17 140 15,0 0-140-15,0 0 141 0,-12-18-141 0,12 18 153 16,0 0-153-16,0 0 153 0,-15-2-153 0,15 2 103 16,0 0-103-16,-14 17 103 0,-1 5-103 0,15-22 42 15,0 0-42-15,-8 40 43 0,2 23-43 0,6-63 33 0,0 0-33 16,-6 51 33-16,3 6-33 0,3-57 49 0,0 0-49 16,-3 63 49-16,0 2-49 0,3-65-3 0,0 0 3 0,-5 54-3 15,-1-8 3-15,6-46-4 0,0 0 4 16,-3 45-3-16,-6 1 3 0,9-46 2 0,0 0-2 0,-11 54 2 15,-4-5-2-15,15-49 35 0,0 0-35 0,-9 39 36 16,4-2-36-16,5-37 2 0,0 0-2 0,-6 26 2 16,3-15-2-16,3-11-9 0,0 0 9 0,0 0-8 15,0 0 8-15,0 0-5 0,0 0 5 0,0 0-4 16,23 0 4-16,-23 0-34 0,0 0 34 0,26 9-34 16,6-1 34-16,-32-8 43 0,0 0-43 0,38 18 44 15,8 4-44-15,-46-22 18 0,0 0-18 0,44 23 19 16,-1 11-19-16,-43-34-11 0,0 0 11 0,50 23-10 15,-10 0 10-15,-40-23-1 0,0 0 1 0,44 20 0 16,-1 0 0-16,-43-20 4 0,0 0-4 0,38 20 4 16,-3-9-4-16,-35-11 13 0,0 0-13 0,23 9 13 0,3-4-13 15,-26-5-116-15,0 0 116 0,14 0-116 0,1 0 116 16,-15 0-680-16,0 0 680 0,6-14-680 0,-6-6 680 16,8-11-364-16</inkml:trace>
  <inkml:trace contextRef="#ctx1" brushRef="#br0" timeOffset="90600.88">27520 2974 1457 0,'0'0'0'0,"0"0"0"16,-21-17 0-16,21 17 271 0,-11-17-271 0,11 17 271 15,0 0-271-15,0 0 136 0,0 0-136 0,0 0 136 16,0 0-136-16,0 0 80 0,0 0-80 0,0 0 80 16,0 0-80-16,0 0 28 0,0 0-28 0,0 0 28 15,-9 28-28-15,3-8 11 0,-2 0-11 0,2-8 11 16,3 2-11-16,3-14-1 0,0 0 1 0,0 26 0 15,3 19 0-15,0-11-65 0,5-2 65 0,-8-4-65 16,0-8 65-16,3-11-284 0,-3 2 284 0,0-11-283 16,12 11 283-16,-6 6-1228 0</inkml:trace>
  <inkml:trace contextRef="#ctx1" brushRef="#br0" timeOffset="91100.76">27641 2277 1513 0,'0'0'0'0,"-11"-12"0"16,-7-11 0-16,4 12 198 0,-1-6-198 0,1 8 199 16,-1-5-199-16,4 14 89 0,2 0-89 0,-5 0 90 15,5 0-90-15,-3 3 36 0,-2 8-36 0,-1-5 36 16,1 0-36-16,-1 8 5 0,-8-8-5 0,12 8 6 16,5-8-6-16,6-6-3 0,-9 11 3 0,9-11-3 15,-6 20 3-15,3-3-13 0,3 0 13 0,0-11-12 16,0 8 12-16,3-8-16 0,3 8 16 0,3 6-15 15,11 6 15-15,3 2 0 0,6-2 0 0,-3-12 0 16,-5 3 0-16,8-11 0 0,-6 8 0 0,-3-8 1 16,-5 2-1-16,5 1-4 0,0-6 4 0,-8 5-3 0,-1-2 3 15,-2 8 2-15,0-8-2 0,-3 8 2 0,-3-8-2 16,5 14 18-16,-5 0-18 0,3 5 18 0,0 4-18 16,-6 13 8-16,-6 7-8 0,6-29 9 0,-3-15-9 15,3-5 10-15,0 15-10 0,-14 16 11 0,-13 29-11 16,1-29-79-16,-6 3 79 0,15-11-78 0,8 0 78 15,1-6-169-15,-7-9 169 0,1 1-169 0,-10-6 169 0,10-3-516 16,5 0 516-16,9 0-515 0,-17-3 515 0,2-6-304 16</inkml:trace>
  <inkml:trace contextRef="#ctx1" brushRef="#br0" timeOffset="91335.09">27757 2325 1054 0,'0'0'0'15,"-2"20"0"-15,-4 3 0 0,6-23 233 0,0 0-233 0,0 0 233 16,0 0-233-16,0 0 181 0,8 14-181 0,-8-14 182 16,0 0-182-16,0 0 54 0,6 14-54 0,-3 6 54 15,3 0-54-15,0 17 4 0,-3 3-4 0,0-17 5 16,-1-1-5-16,-2 16 44 0,0-1-44 0,6-3 44 16,-6-3-44-16,3 9-10 0,0-9 10 0,0-2-9 15,0-21 9-15,0 4-53 0,3-4 53 0,-6-8-53 16,14 12 53-16,-14-12-140 0,17-20 140 0,-5 5-139 15,-6-10 139-15,5-7-517 0,1 4 517 0,-3-6-517 16,5-12 517-16,12-25-299 0</inkml:trace>
  <inkml:trace contextRef="#ctx1" brushRef="#br0" timeOffset="91788.1">27763 2262 583 0,'0'0'0'0,"9"15"0"0,11 16 0 0,-20-17 71 16,-8-14-71-16,8 0 71 0,0 0-71 0,0 0 16 15,-15 0-16-15,15 0 17 0,-14 3-17 0,14-3 34 16,0 0-34-16,0 0 35 0,0 0-35 0,0 0-38 16,8 17 38-16,-8-17-38 0,9 20 38 0,3-17 193 15,2 8-193-15,1-2 194 0,-7 2-194 0,13-5 139 16,-7-3-139-16,1 8 139 0,-1-5-139 0,-2-3 64 0,5 8-64 16,-5 0 65-16,-4-11-65 0,-8 0 77 0,18 20-77 15,-18-20 77-15,11 9-77 0,-11-9 6 0,0 0-6 16,0 0 6-16,0 0-6 0,0 0 48 0,0 0-48 15,0 0 48-15,0 0-48 0,0 0 21 0,0 0-21 16,0 0 21-16,-11 0-21 0,11 0 11 0,-15-9-11 0,15 9 11 16,-3-20-11-16,-2 1 70 0,-1 7-70 0,3-2 70 15,3 8-70-15,0 6 0 0,0-20 0 0,0 20 0 16,6-20 0-16,-6 20 70 0,11-14-70 0,-11 14 70 16,15-14-70-16,-4 11-5 0,4 3 5 0,-1 0-4 15,-2 0 4-15,5 3 3 0,6 5-3 0,-8-2 4 16,-3-3-4-16,2 8 1 0,6-2-1 0,-11 2 1 15,0-2-1-15,2 8 0 0,4-3 0 0,-12-5 0 16,0-6 0-16,-3-3-11 0,8 19 11 0,-8-19-11 16,0 20 11-16,0-20-63 0,-5 12 63 0,5-12-63 15,5 20 63-15,-5-6-143 0,0 0 143 0,0-14-142 0,6 12 142 16,-6-12-159-16,0 0 159 0,0 0-159 0,0 0 159 16,0 0-418-16,0 0 418 0,0 0-418 0,9-6 418 15,0-8-259-15</inkml:trace>
  <inkml:trace contextRef="#ctx1" brushRef="#br0" timeOffset="92210.25">28427 2137 1009 0,'0'0'0'0,"0"0"0"0,0 17 0 0,0-17 206 16,0 0-206-16,0 0 206 0,0 0-206 0,0 0 173 16,0 0-173-16,0 0 173 0,0 0-173 0,0 0 94 15,0 0-94-15,0 0 95 0,0 0-95 0,0 0 42 0,0 0-42 16,0 0 43-16,-11 32-43 0,-1-13 11 0,-5 7-11 15,8-6 11-15,9-9-11 0,-9 4 6 0,3-4-6 16,6-11 6-16,-8 17-6 0,8-17 3 0,0 17-3 0,0-17 3 16,3 14-3-16,-3-14-1 0,5 12 1 0,-5-12 0 15,0 14 0-15,0-14 0 0,9 14 0 0,3-8 0 16,2-3 0-16,4-3-17 0,-1 0 17 0,-3 0-16 16,-2 0 16-16,3-3-56 0,-4-3 56 0,4-5-56 15,5 2 56-15,-11-5-46 0,2-3 46 0,1 0-46 16,-1 6 46-16,-2-4 1 0,-3-5-1 0,0 9 2 15,-3 5-2-15,-3 6 58 0,0 0-58 0,0-8 59 16,-6-12-59-16,6 20 68 0,0 0-68 0,-9-6 69 16,-5-11-69-16,14 17 33 0,0 0-33 0,-24-8 33 15,-5 8-33-15,29 0 20 0,0 0-20 0,-43 0 20 16,-6 0-20-16,49 0-1 0,0 0 1 0,-58 8 0 16,0 3 0-16,58-11-43 0,0 0 43 0,-55 9-43 0,-3 0 43 15,58-9-38-15,0 0 38 0,-47 8-38 0,7-8 38 16,40 0-52-16,0 0 52 0,-26-6-52 0,2-2 52 15,24 8-172-15,0 0 172 0,-5-20-172 0,13-6 172 0,-8 26-484 16,0 0 484-16,21-45-483 0,13-9 483 0,24-55-291 16</inkml:trace>
  <inkml:trace contextRef="#ctx1" brushRef="#br0" timeOffset="92429.07">28427 1599 852 0,'0'0'0'0,"0"0"0"0,0 0 0 0,0 0 267 15,0 0-267-15,0 0 268 0,0 0-268 0,0 0 235 0,0 0-235 16,0 0 235-16,0 0-235 0,0 0 190 0,0 0-190 15,0 0 191-15,6 20-191 0,-6-20 72 0,0 0-72 16,9 37 73-16,-1 37-73 0,-8-74 17 0,0 0-17 0,9 80 17 16,6 16-17-16,-15-96 49 0,0 0-49 15,17 100 49-15,-3 5-49 0,-14-105-13 0,0 0 13 0,18 103-13 16,2 8 13-16,-20-111 18 0,0 0-18 0,23 137 19 16,1 16-19-16,-24-153-151 0,0 0 151 0,29 134-151 15,0 0 151-15,-29-134-603 0,0 0 603 0,14 74-603 16,-5-34 603-16,17 82-553 0</inkml:trace>
  <inkml:trace contextRef="#ctx1" brushRef="#br0" timeOffset="93334.84">29752 1773 1446 0,'0'0'0'0,"0"0"0"0,18-9 0 0,-18 9 224 16,0 0-224-16,0 0 225 0,0 0-225 0,0 0 120 0,0 0-120 15,0 0 120-15,14 6-120 0,-14-6 78 0,9 20-78 16,-9-20 78-16,6 11-78 0,-6-11 49 0,0 0-49 16,0 43 50-16,2 28-50 0,4-11-1 0,0 5 1 15,-3-19-1-15,-3-18 1 0,0 4 7 0,0-12-7 16,0 5 8-16,0-5-8 0,6 6 34 0,0-1-34 0,-1-10 34 16,4-4-34-16,-6 3-15 0,6 0 15 0,-9-14-15 15,17 12 15-15,-17-12 36 0,20 14-36 0,-5-14 37 16,-1 0-37-16,1-6-8 0,-4-8 8 0,1 8-7 15,0-8 7-15,2 0-2 0,1-6 2 0,-1 3-2 16,1-11 2-16,2-1 23 0,0 1-23 0,-2-4 24 16,-6 9-24-16,2-16 22 0,1-1-22 0,-1 8 22 15,4 7-22-15,-9-6 57 0,-3 11-57 0,2-3 58 16,-2 3-58-16,-3 3 70 0,-6 0-70 0,1 5 71 16,-1-8-71-16,-6 15-1 0,-5-12 1 0,2 14 0 0,1-11 0 15,-6 11 13-15,-6 3-13 0,-1-3 14 16,-2 3-14-16,-11 3-196 0,-15 0 196 0,-3 5-195 0,-6-2 195 15,-3-3-565-15,-5 8 565 0,2-5-564 0,-2-6 564 16,-70 0-810-16</inkml:trace>
  <inkml:trace contextRef="#ctx0" brushRef="#br0" timeOffset="97364.89">31807 8853 0,'0'0'0,"0"-15"0,16 0 16,15-16-1,0 1-15,-31 30 16,0 0-16,0 0 31,0 0-15,0 0-16,0 0 16,0-16-1,0 16-15</inkml:trace>
  <inkml:trace contextRef="#ctx1" brushRef="#br0" timeOffset="97474.35">24107 4742 897 0,'0'0'0'0,"0"0"295"0,0 0-295 0,0 0 295 0,0 0-295 15,0 0 220-15,0 0-220 0,0 0 220 0,0 0-220 16,0 0 123-16,0 0-123 0,0 0 124 0,0 0-124 15,0 0 56-15,0 0-56 0,0 0 57 0,-29 17-57 16,29-17 17-16,0 0-17 0,-23 37 17 0,3 32-17 16,20-69 1-16,0 0-1 0,-15 68 2 0,1 15-2 15,14-83 1-15,0 0-1 0,-9 68 2 0,6 3-2 0,3-71 22 16,0 0-22-16,3 60 23 0,6-3-23 0,-9-57-11 16,0 0 11-16,14 45-11 0,1-8 11 0,-15-37-33 15,0 0 33-15,29 32-33 0,5-15 33 0,-34-17 32 16,0 0-32-16,44 3 32 0,-3-18-32 0,-41 15 6 15,0 0-6-15,46-25 6 0,3-15-6 0,-49 40 6 16,0 0-6-16,50-51 7 0,-1-6-7 0,-49 57 0 0,0 0 0 16,35-71 0-16,2-1 0 0,-37 72 39 0,0 0-39 15,24-74 39-15,-7 3-39 0,-17 71 85 0,0 0-85 0,9-65 85 16,-15 5-85-16,6 60-5 0,0 0 5 0,-23-51-4 16,-18 8 4-16,41 43 1 0,0 0-1 0,-49-37 1 15,-9 8-1-15,58 29-15 0,0 0 15 0,-58-11-15 16,-9 0 15-16,67 11-82 0,0 0 82 0,-61 0-82 15,3 11 82-15,58-11-186 0,0 0 186 0,-58 11-186 16,3 18 186-16,55-29-456 0,0 0 456 0,-38 20-456 16,1 0 456-16,-39 25-678 0</inkml:trace>
  <inkml:trace contextRef="#ctx1" brushRef="#br0" timeOffset="98067.63">25621 4503 1524 0,'0'0'0'0,"0"0"127"0,0 0-127 0,0 0 127 15,0 0-127-15,0 0 114 0,0 0-114 0,0 0 114 16,0 0-114-16,0 0 45 0,0 0-45 0,0 0 46 15,-35 71-46-15,35-71 0 0,0 0 0 0,-18 49 0 16,-2 13 0-16,20-62-1 0,0 0 1 0,-14 74-1 16,2 0 1-16,12-74 0 0,0 0 0 0,-6 63 0 15,3-9 0-15,3-54 0 0,0 0 0 0,6 46 0 16,6-18 0-16,-12-28-1 0,0 0 1 0,20 17-1 16,9-17 1-16,-29 0 24 0,0 0-24 0,29-5 25 15,-3-10-25-15,-26 15 22 0,0 0-22 0,29-31 22 16,-3-15-22-16,-26 46 10 0,0 0-10 0,23-39 11 15,-2-10-11-15,-21 49 6 0,0 0-6 0,23-43 6 16,-3-5-6-16,-20 48 99 0,0 0-99 0,9-43 100 0,0 3-100 16,-9 40 58-16,0 0-58 0,2-37 59 0,-4 6-59 15,2 31 38-15,0 0-38 0,-12-34 38 0,-5 3-38 16,17 31 0-16,0 0 0 0,-26-29 1 0,-6 1-1 16,32 28 0-16,0 0 0 0,-38-20 0 0,-6 11 0 0,44 9-4 15,0 0 4-15,-40-11-4 0,-4 8 4 0,44 3-185 16,0 0 185-16,-43 0-185 0,-6 0 185 0,49 0-359 15,0 0 359-15,-38 3-358 0,3 8 358 0,-37-2-989 16</inkml:trace>
  <inkml:trace contextRef="#ctx1" brushRef="#br0" timeOffset="98755.3">27795 3902 1491 0,'0'0'0'0,"0"0"151"15,0 0-151-15,0 0 151 0,-38 0-151 0,38 0 129 16,0 0-129-16,-17 15 129 0,0-4-129 0,17-11 9 16,0 0-9-16,-18 40 9 0,-2 20-9 0,20-60 21 15,0 0-21-15,-15 65 21 0,-5 23-21 0,20-88-1 0,0 0 1 16,-9 72-1-16,1-7 1 0,8-65-4 0,0 0 4 16,-6 57-4-16,6 0 4 0,0-57 12 0,0 0-12 15,14 37 12 1,10-14-12-16,-24-23 39 0,0 0-39 0,29 8 40 15,5-16-40-15,-34 8 22 0,0 0-22 0,35-20 22 16,0-9-22-16,-35 29 2 0,0 0-2 0,35-48 2 16,-3-9-2-16,-32 57 82 0,0 0-82 0,26-60 83 15,-3-5-83-15,-23 65 49 0,0 0-49 0,20-60 50 16,-11 6-50-16,-9 54 62 0,0 0-62 0,6-51 62 16,-12 5-62-16,6 46 53 0,0 0-53 0,-14-40 54 15,-10 0-54-15,24 40 0 0,0 0 0 0,-34-25 1 16,-7 5-1-16,41 20 0 0,0 0 0 0,-46-20 0 15,-10 14 0-15,56 6-37 0,0 0 37 0,-63 0-36 16,-10 6 36-16,73-6-161 0,0 0 161 0,-72 6-161 16,-12 13 161-16,84-19-195 0,0 0 195 0,-67 20-194 0,6 0 194 15,61-20-612-15,0 0 612 0,-43 20-612 0,11-8 612 16,-44 16-342-16</inkml:trace>
  <inkml:trace contextRef="#ctx1" brushRef="#br0" timeOffset="99411.02">29651 3529 1412 0,'0'0'0'0,"0"0"221"0,0 0-221 0,0 0 222 0,-3-42-222 15,3 42 168-15,0 0-168 0,0-12 168 0,-3-5-168 16,3 17 65-16,0 0-65 0,0 0 65 0,-9 17-65 16,9-17 17-16,0 0-17 0,-8 34 17 0,-16 23-17 15,24-57 26-15,0 0-26 0,-14 46 26 0,-4 11-26 0,18-57 11 16,0 0-11-16,-14 68 11 0,-1 6-11 0,15-74-20 15,0 0 20-15,-8 60-20 0,2 0 20 0,6-60 0 16,0 0 0-16,-3 60 0 0,3-3 0 0,0-57-36 16,0 0 36-16,17 45-36 0,12-5 36 0,-29-40-2 15,0 0 2-15,32 20-2 0,9-14 2 0,-41-6 0 16,0 0 0-16,40-12 0 0,4-8 0 0,-44 20 0 0,0 0 0 16,43-37 0-16,-2-3 0 0,-41 40 11 0,0 0-11 15,38-42 11-15,2-4-11 0,-40 46 35 0,0 0-35 16,29-45 35-16,-5-9-35 0,-24 54 41 0,0 0-41 15,20-43 41-15,-9-6-41 0,-11 49 50 0,0 0-50 0,9-45 51 16,-15-12-51-16,6 57 65 0,0 0-65 0,-8-43 66 16,-13-2-66-16,21 45 10 0,0 0-10 0,-29-40 11 15,-8 14-11-15,37 26 10 0,0 0-10 0,-61-14 10 16,-20 8-10-16,81 6-84 0,0 0 84 0,-85 14-83 16,-10 9 83-16,95-23-838 0,0 0 838 0,-99 37-838 15,-5 14 838-15,-99 35-419 0</inkml:trace>
  <inkml:trace contextRef="#ctx0" brushRef="#br0" timeOffset="102066.65">31745 9558 0,'0'0'0,"0"0"16,0 0-16,0 0 15,0 0 1,0 0-16,0 0 16,0 0-1,0 0-15,0 0 16,0 0-16,0 0 16,0 0-1,0 0-15,31 0 16,-31 0-16,0 0 15,31 0 1,-15 0-16,-16 15 16,31-15-16</inkml:trace>
  <inkml:trace contextRef="#ctx0" brushRef="#br0" timeOffset="102160.78">31323 10155 0,'0'0'0,"0"0"16,0 0 15,484-337-31,-484 337 15</inkml:trace>
  <inkml:trace contextRef="#ctx1" brushRef="#br0" timeOffset="102004.58">24206 6980 1547 0,'0'0'174'0,"0"0"-174"0,0 0 174 16,-9 43-174-16,9-43 136 0,0 0-136 0,-12 74 136 16,-2 20-136-16,14-94 44 0,0 0-44 0,-9 97 44 0,3-6-44 15,6-91-21-15,0 0 21 0,0 79-21 0,3-13 21 16,-3-66-9-16,0 0 9 0,12 48-9 0,8 1 9 15,-20-49 2-15,0 0-2 0,29 31 2 0,3-11-2 16,-32-20 5-16,0 0-5 0,41 3 6 0,8-9-6 0,-49 6 51 16,0 0-51-16,44-25 51 0,-4-15-51 0,-40 40 8 15,0 0-8-15,38-49 9 0,-3-2-9 0,-35 51 49 16,0 0-49-16,29-63 49 0,0 4-49 0,-29 59 94 16,0 0-94-16,11-49 95 0,-2-5-95 0,-9 54 96 15,0 0-96-15,-6-60 96 0,-14-8-96 0,20 68 18 16,0 0-18-16,-23-54 19 0,-12-3-19 0,35 57 22 15,0 0-22-15,-44-43 23 0,-14 6-23 0,58 37 0 16,0 0 0-16,-63-28 0 0,-7 8 0 0,70 20-20 0,0 0 20 16,-67-12-20-16,-5 12 20 0,72 0-213 0,0 0 213 15,-67 3-213-15,6 14 213 0,61-17-400 0,0 0 400 16,-55 12-400-16,17-1 400 0,-54 23-1058 0</inkml:trace>
  <inkml:trace contextRef="#ctx1" brushRef="#br0" timeOffset="102691.9">26157 6385 1345 0,'0'0'0'0,"0"0"214"0,0 0-214 0,0 0 214 16,0 0-214-16,0 0 101 0,0 0-101 0,-6 23 102 15,-2 28-102-15,8-51 77 0,0 0-77 0,-9 60 78 16,3 11-78-16,6-71-5 0,0 0 5 0,-9 77-5 15,6 3 5-15,3-80-22 0,0 0 22 0,3 79-22 16,6-2 22-16,-9-77-32 0,0 0 32 0,12 77-32 16,2-6 32-16,-14-71-1 0,0 0 1 0,23 60 0 15,-2-3 0-15,-21-57-25 0,0 0 25 0,29 40-24 16,5-20 24-16,-34-20-60 0,0 0 60 0,38-9-59 16,0-22 59-16,-38 31-59 0,0 0 59 0,35-40-58 15,-1-17 58-15,-34 57 0 0,0 0 0 0,24-54 0 16,-4-11 0-16,-20 65 30 0,0 0-30 0,20-60 30 15,-2-6-30-15,-18 66 59 0,0 0-59 0,11-59 59 0,-8-1-59 16,-3 60 152-16,0 0-152 0,0-57 152 0,-9 3-152 16,9 54 83-16,0 0-83 0,-17-54 84 0,-9 11-84 0,26 43 49 15,0 0-49-15,-29-40 50 0,-15 12-50 16,44 28 29-16,0 0-29 0,-43-15 29 0,-6 7-29 16,49 8-18-16,0 0 18 0,-58 0-18 0,-3 17 18 15,61-17-190-15,0 0 190 0,-67 26-189 0,-3-1 189 0,70-25-664 16,0 0 664-16,-63 26-664 0,-1 8 664 0,-61 20-367 15</inkml:trace>
  <inkml:trace contextRef="#ctx1" brushRef="#br0" timeOffset="103394.69">28514 6006 1569 0,'0'0'0'0,"0"0"204"16,0 0-204-16,0 0 205 0,0 0-205 0,0 0 138 15,0 0-138-15,0 0 139 0,0 0-139 0,0 0 29 16,0 0-29-16,0 0 29 0,-23 43-29 0,23-43 17 16,0 0-17-16,-15 49 17 0,-5 27-17 0,20-76-20 0,0 0 20 15,-11 80-20-15,-1 17 20 0,12-97 0 0,0 0 0 16,-6 94 1-16,9-3-1 0,-3-91-2 0,0 0 2 16,12 80-1-16,8-15 1 0,-20-65 0 0,0 0 0 15,20 51 0-15,6-2 0 0,-26-49 0 0,0 0 0 0,32 28 1 16,6-11-1-16,-38-17 3 0,0 0-3 0,49-8 4 31,15-23-4-31,-64 31 22 0,0 0-22 0,49-40 22 16,3-17-22-16,-52 57 115 0,0 0-115 0,38-51 116 15,-9-9-116-15,-29 60 48 0,0 0-48 0,20-60 48 16,-8-8-48-16,-12 68 60 0,0 0-60 0,6-66 61 16,-9 6-61-16,3 60 47 0,0 0-47 0,-17-57 47 15,-12 9-47-15,29 48 11 0,0 0-11 0,-35-40 11 16,-14 14-11-16,49 26 1 0,0 0-1 0,-53-25 1 15,-2 5-1-15,55 20 0 0,0 0 0 0,-64-14 0 16,-2-3 0-16,66 17-60 0,0 0 60 0,-67-3-59 0,-3-11 59 16,70 14-81-16,0 0 81 0,-66-3-81 0,-1 3 81 15,67 0-202-15,0 0 202 0,-55 0-202 0,12 0 202 16,43 0-707-16,0 0 707 0,-32-3-707 0,11-3 707 16,-28 0-382-16</inkml:trace>
  <inkml:trace contextRef="#ctx1" brushRef="#br0" timeOffset="103785">30146 5465 1356 0,'0'0'0'0,"0"0"288"0,0 0-288 0,0 0 288 15,0 0-288-15,0 0 241 0,0 0-241 0,0 0 242 16,0 0-242-16,0 0 131 0,0 0-131 0,0 0 132 16,-31 40-132-16,31-40 103 0,0 0-103 0,-21 57 103 15,4 17-103-15,17-74 16 0,0 0-16 0,-23 80 17 0,5 11-17 16,18-91 16-16,0 0-16 0,-8 97 17 0,-1 5-17 16,9-102 1-16,0 0-1 0,-3 111 2 0,0 6-2 15,3-117-209-15,0 0 209 0,3 94-208 0,0 3 208 0,6 94-1790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384" units="cm"/>
          <inkml:channel name="Y" type="integer" max="111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7.3139" units="1/cm"/>
          <inkml:channelProperty channel="Y" name="resolution" value="637.931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21T08:36:10.7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4835 16453 1065 0,'0'0'0'0,"0"0"0"16,0 0 0-16,0 0 251 0,0 0-251 0,0 0 251 0,0 0-251 15,0 0 85-15,0 0-85 0,0 0 85 0,0 0-85 16,0 0 114-16,0 0-114 0,0 0 114 0,0 0-114 16,0 0 7-16,0 0-7 0,0 0 8 0,0 0-8 15,0 0 6-15,0 0-6 0,0 0 7 0,35 28-7 16,-35-28 51-16,0 0-51 0,29 17 51 0,0 3-51 0,-29-20 41 15,0 0-41-15,35 14 42 0,3 6-42 0,-38-20 35 16,0 0-35-16,43 17 35 0,1 3-35 0,-44-20 10 16,0 0-10-16,46 15 10 0,-3 2-10 0,-43-17-2 15,0 0 2-15,38 22-1 0,3-2 1 0,-41-20-2 16,0 0 2-16,32 20-2 0,0-8 2 0,-32-12 11 16,0 0-11-16,37 17 11 0,7 3-11 0,-44-20 10 0,0 0-10 15,40 11 10-15,-2 6-10 0,-38-17 1 0,0 0-1 16,41 9 2-16,-9-6-2 0,-32-3-3 0,0 0 3 15,60 2-2-15,13-2 2 0,-73 0 4 0,0 0-4 16,67 0 4-16,-4 0-4 0,-63 0 0 0,0 0 0 0,70 0 0 16,-3 0 0-16,-67 0-19 0,0 0 19 0,69 0-18 15,1 6 18-15,-70-6 40 0,0 0-40 0,72 3 40 16,7 6-40-16,-79-9-4 0,0 0 4 0,78 8-3 16,3-8 3-16,-81 0 0 0,0 0 0 0,84 6 0 15,-6 8 0-15,-78-14 0 0,0 0 0 0,67 3 1 16,-6 5-1-16,-61-8 5 0,0 0-5 0,72 9 6 15,-8-6-6-15,-64-3 23 0,0 0-23 0,78 11 24 16,9-2-24-16,-87-9-5 0,0 0 5 0,85 3-5 16,4 11 5-16,-89-14 1 0,0 0-1 0,85 11 2 15,-16 1-2-15,-69-12 10 0,0 0-10 0,73 11 11 0,-10 6-11 16,-63-17 8-16,0 0-8 0,73 11 9 0,-9 9-9 16,-64-20-1-16,0 0 1 0,72 20 0 0,6 0 0 15,-78-20-9-15,0 0 9 0,79 14-9 0,-1 4 9 16,-78-18 7-16,0 0-7 0,72 19 8 0,-2-1-8 15,-70-18 15-15,0 0-15 0,73 14 15 0,-10-3-15 0,-63-11-22 16,0 0 22-16,64 17-22 0,0 3 22 0,-64-20 35 16,0 0-35-16,58 12 36 0,0-1-36 0,-58-11 0 15,0 0 0-15,64 14 0 0,-1-2 0 0,-63-12 5 16,0 0-5-16,64 11 5 0,0-2-5 0,-64-9 46 16,0 0-46-16,64 11 47 0,-3-3-47 0,-61-8-2 0,0 0 2 15,55 6-2-15,-3 8 2 0,-52-14 10 16,0 0-10-16,46 3 10 0,-2-3-10 0,-44 0-1 0,0 0 1 15,43 0 0-15,7 0 0 0,-50 0 9 0,0 0-9 16,49-3 9-16,3-2-9 0,-52 5 1 0,0 0-1 0,58-9 2 16,12 6-2-16,-70 3 15 0,0 0-15 0,58-3 16 15,-9-5-16-15,-49 8 39 0,0 0-39 0,58-9 40 16,-9 1-40-16,-49 8-7 0,0 0 7 0,49-12-6 16,1 4 6-16,-50 8 0 0,0 0 0 0,46-11 0 15,9-1 0-15,-55 12-2 0,0 0 2 0,50-11-1 16,8-6 1-16,-58 17 6 0,0 0-6 0,63-15 7 15,10-2-7-15,-73 17 10 0,0 0-10 0,72-17 10 16,4 12-10-16,-76 5-4 0,0 0 4 0,66-18-3 16,-8 10 3-16,-58 8 0 0,0 0 0 0,61-11 0 15,-3 2 0-15,-58 9 1 0,0 0-1 0,49-11 2 16,4 8-2-16,-53 3-1 0,0 0 1 0,55-9 0 16,-3 1 0-16,-52 8 0 0,0 0 0 0,49 0 0 0,1-3 0 15,-50 3-1-15,0 0 1 0,63-6 0 0,4 6 0 16,-67 0 0-16,0 0 0 0,70 0 0 0,-7 0 0 15,-63 0 1-15,0 0-1 0,64 0 2 0,-3 0-2 0,-61 0 4 16,0 0-4-16,61 6 5 0,-3-3-5 0,-58-3 0 16,0 0 0-16,58 0 0 0,-3 5 0 0,-55-5-6 15,0 0 6-15,58 3-5 0,0-3 5 0,-58 0 3 16,0 0-3-16,64 0 4 0,14-3-4 0,-78 3 0 16,0 0 0-16,64 0 1 0,-3-5-1 0,-61 5 3 0,0 0-3 15,69 0 4-15,1 0-4 0,-70 0 2 0,0 0-2 16,72-3 3-16,-8-3-3 0,-64 6 26 0,0 0-26 15,78 0 26-15,1-3-26 0,-79 3-1 0,0 0 1 16,87-3 0-16,11 3 0 0,-98 0-5 0,0 0 5 16,87 0-5-16,-3-5 5 0,-84 5-3 0,0 0 3 0,79 5-3 15,-4-2 3-15,-75-3 0 0,0 0 0 0,75 3 0 16,4 6 0-16,-79-9 0 0,0 0 0 0,72 11 1 16,6-2-1-16,-78-9 3 0,0 0-3 0,79 17 3 15,8-6-3-15,-87-11 0 0,0 0 0 0,84 11 1 16,-6 7-1-16,-78-18 12 0,0 0-12 0,75 14 12 15,-5 3-12-15,-70-17 38 0,0 0-38 0,70 11 39 16,2 6-39-16,-72-17-20 0,0 0 20 0,73 15-20 16,-1-7 20-16,-72-8 21 0,0 0-21 0,78 12 21 15,6-1-21-15,-84-11 0 0,0 0 0 0,79 8 1 16,-1 4-1-16,-78-12 7 0,0 0-7 0,72 8 8 16,-2 1-8-16,-12-1 1 0,-6-5-1 0,-11 6 2 0,-12-6-2 15,6 2 0-15,2-5 0 0,-2 3 0 0,-6-3 0 16,-29 0 3-16,0 0-3 0,52 0 3 0,18 0-3 15,-70 0 5-15,0 0-5 0,64 0 6 0,8 0-6 16,-72 0 3-16,0 0-3 0,70 0 3 0,-12-3-3 0,-3-2 20 16,-3-4-20-16,-14 6 20 0,-9 3-20 0,5-3 0 15,1 3 0-15,-6-5 1 0,-3 5-1 0,-26 0 0 16,0 0 0-16,47-6 0 0,14-8 0 0,-61 14 0 16,0 0 0-16,60-12 1 0,16 1-1 0,-76 11 0 15,0 0 0-15,64-8 1 0,2-4-1 0,-66 12 0 16,0 0 0-16,70-11 0 0,2-6 0 0,-72 17 12 0,0 0-12 15,70-12 12-15,-6-8-12 0,-64 20 1 0,0 0-1 16,75-11 1-16,0-6-1 0,-2 3 1 0,-3-3-1 16,-18 14 2-16,-23-6-2 0,14 1 4 0,1 8-4 0,-9-3 4 15,-6-6-4-15,11 1 2 0,-5-4-2 0,3 4 2 16,-9-1-2-16,11 6 5 0,4-5-5 0,-15-1 5 16,-6 4-5-16,12-1 6 0,2-3-6 0,13 4 7 15,8-12-7-15,-3 5 3 0,3-5-3 0,-18 6 3 16,-11 8-3-16,6-6 2 0,3 1-2 0,-3-1 2 15,-1-2-2-15,10-6-1 0,-1 0 1 0,-20 2 0 16,-2 10 0-16,2-9-5 0,9 2 5 0,11-11-4 16,10-8 4-16,2 5-3 0,3 6 3 0,-21 6-3 15,-11 0 3-15,12 8-1 0,3-8 1 0,11 8 0 16,6-11 0-16,-9 3-2 0,6-3 2 0,-17 8-1 16,-9 7 1-16,12-7-2 0,-4 6 2 0,4-2-1 0,-6-4 1 15,8 3 0-15,6-8 0 0,9 8 0 0,6-8 0 16,-6 8 1-16,12-2-1 0,-18-1 2 0,-12 6-2 15,13-2 1-15,-4 2-1 0,-3-6 2 0,7 7-2 0,5-7-3 16,0 3 3-16,-6 3-3 0,-9 3 3 0,18 0 0 16,0 3 0-16,6-3 0 0,5 0 0 0,-8 0-1 15,-6 6 1-15,-6-3 0 0,-6 3 0 0,7-4 0 16,-4 7 0-16,0-1 0 0,-2-5 0 0,8 9-3 16,-6-4 3-16,9 4-2 0,-3-1 2 0,6 3-7 15,3-2 7-15,-3-1-6 0,-3 0 6 0,-6 9-1 16,-9 0 1-16,1-3 0 0,-4-11 0 0,1 11 0 15,5-5 0-15,1 7 0 0,5 7 0 0,-3-3 0 0,9-3 0 16,-3 0 0-16,-3 3 0 0,4 2 0 0,-4-5 0 16,-3 0 1-16,-5-9-1 0,5 1 0 0,-6 5 0 15,1-11 1-15,-1 8-1 0,7-3 2 0,-1 1-2 0,-6-1 3 16,-2 0-3-16,8 4-1 0,3-10 1 0,-8 10 0 16,-1-10 0-16,7 9 0 0,2-8 0 0,-6 8 0 15,1-2 0-15,-1 2 9 0,-2-3-9 0,-1 4 10 16,-8-13-10-16,0 10-4 0,8-4 4 0,-8 4-3 15,3-4 3-15,2 4 11 0,-2-4-11 0,0 4 11 16,-7-4-11-16,10-5-44 0,5 6 44 0,-8-1-44 16,3 1 44-16,2-1-161 0,7 4 161 0,-21-10-161 15,-1 7 161-15,1-6-856 0,0-3 856 0,12-12-856 16,5-7 856-16,39-13-438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509E53-799D-449A-8017-DD37773B539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EEE363-7C8D-41BC-9E94-D46B4211F78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  <a:t>1</a:t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  <a:t>3</a:t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2" name="Rectangle 3"/>
          <p:cNvSpPr>
            <a:spLocks noGrp="1"/>
          </p:cNvSpPr>
          <p:nvPr>
            <p:ph type="body" idx="1"/>
          </p:nvPr>
        </p:nvSpPr>
        <p:spPr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  <a:t>5</a:t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4" name="Rectangle 3"/>
          <p:cNvSpPr>
            <a:spLocks noGrp="1"/>
          </p:cNvSpPr>
          <p:nvPr>
            <p:ph type="body" idx="1"/>
          </p:nvPr>
        </p:nvSpPr>
        <p:spPr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  <a:t>6</a:t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2" name="Rectangle 3"/>
          <p:cNvSpPr>
            <a:spLocks noGrp="1"/>
          </p:cNvSpPr>
          <p:nvPr>
            <p:ph type="body" idx="1"/>
          </p:nvPr>
        </p:nvSpPr>
        <p:spPr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  <a:t>10</a:t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2" name="Rectangle 3"/>
          <p:cNvSpPr>
            <a:spLocks noGrp="1"/>
          </p:cNvSpPr>
          <p:nvPr>
            <p:ph type="body" idx="1"/>
          </p:nvPr>
        </p:nvSpPr>
        <p:spPr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  <a:t>12</a:t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E456E7C2-D9AD-4041-A09C-53B257B64D03}" type="datetimeFigureOut">
              <a:rPr lang="en-US" smtClean="0"/>
              <a:pPr eaLnBrk="1" hangingPunct="1">
                <a:defRPr/>
              </a:pPr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6FB62968-C6A8-4FB6-8505-B2A66238F88D}" type="slidenum">
              <a:rPr lang="en-US" altLang="en-US" smtClean="0"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309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E456E7C2-D9AD-4041-A09C-53B257B64D03}" type="datetimeFigureOut">
              <a:rPr lang="en-US" smtClean="0"/>
              <a:pPr eaLnBrk="1" hangingPunct="1">
                <a:defRPr/>
              </a:pPr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6FB62968-C6A8-4FB6-8505-B2A66238F88D}" type="slidenum">
              <a:rPr lang="en-US" altLang="en-US" smtClean="0"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23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E456E7C2-D9AD-4041-A09C-53B257B64D03}" type="datetimeFigureOut">
              <a:rPr lang="en-US" smtClean="0"/>
              <a:pPr eaLnBrk="1" hangingPunct="1">
                <a:defRPr/>
              </a:pPr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6FB62968-C6A8-4FB6-8505-B2A66238F88D}" type="slidenum">
              <a:rPr lang="en-US" altLang="en-US" smtClean="0"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34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E456E7C2-D9AD-4041-A09C-53B257B64D03}" type="datetimeFigureOut">
              <a:rPr lang="en-US" smtClean="0"/>
              <a:pPr eaLnBrk="1" hangingPunct="1">
                <a:defRPr/>
              </a:pPr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6FB62968-C6A8-4FB6-8505-B2A66238F88D}" type="slidenum">
              <a:rPr lang="en-US" altLang="en-US" smtClean="0"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759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E456E7C2-D9AD-4041-A09C-53B257B64D03}" type="datetimeFigureOut">
              <a:rPr lang="en-US" smtClean="0"/>
              <a:pPr eaLnBrk="1" hangingPunct="1">
                <a:defRPr/>
              </a:pPr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6FB62968-C6A8-4FB6-8505-B2A66238F88D}" type="slidenum">
              <a:rPr lang="en-US" altLang="en-US" smtClean="0"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75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E456E7C2-D9AD-4041-A09C-53B257B64D03}" type="datetimeFigureOut">
              <a:rPr lang="en-US" smtClean="0"/>
              <a:pPr eaLnBrk="1" hangingPunct="1">
                <a:defRPr/>
              </a:pPr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6FB62968-C6A8-4FB6-8505-B2A66238F88D}" type="slidenum">
              <a:rPr lang="en-US" altLang="en-US" smtClean="0"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30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E456E7C2-D9AD-4041-A09C-53B257B64D03}" type="datetimeFigureOut">
              <a:rPr lang="en-US" smtClean="0"/>
              <a:pPr eaLnBrk="1" hangingPunct="1">
                <a:defRPr/>
              </a:pPr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6FB62968-C6A8-4FB6-8505-B2A66238F88D}" type="slidenum">
              <a:rPr lang="en-US" altLang="en-US" smtClean="0"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E456E7C2-D9AD-4041-A09C-53B257B64D03}" type="datetimeFigureOut">
              <a:rPr lang="en-US" smtClean="0"/>
              <a:pPr eaLnBrk="1" hangingPunct="1">
                <a:defRPr/>
              </a:pPr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6FB62968-C6A8-4FB6-8505-B2A66238F88D}" type="slidenum">
              <a:rPr lang="en-US" altLang="en-US" smtClean="0"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943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E456E7C2-D9AD-4041-A09C-53B257B64D03}" type="datetimeFigureOut">
              <a:rPr lang="en-US" smtClean="0"/>
              <a:pPr eaLnBrk="1" hangingPunct="1">
                <a:defRPr/>
              </a:pPr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6FB62968-C6A8-4FB6-8505-B2A66238F88D}" type="slidenum">
              <a:rPr lang="en-US" altLang="en-US" smtClean="0"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9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E456E7C2-D9AD-4041-A09C-53B257B64D03}" type="datetimeFigureOut">
              <a:rPr lang="en-US" smtClean="0"/>
              <a:pPr eaLnBrk="1" hangingPunct="1">
                <a:defRPr/>
              </a:pPr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6FB62968-C6A8-4FB6-8505-B2A66238F88D}" type="slidenum">
              <a:rPr lang="en-US" altLang="en-US" smtClean="0"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31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E456E7C2-D9AD-4041-A09C-53B257B64D03}" type="datetimeFigureOut">
              <a:rPr lang="en-US" smtClean="0"/>
              <a:pPr eaLnBrk="1" hangingPunct="1">
                <a:defRPr/>
              </a:pPr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6FB62968-C6A8-4FB6-8505-B2A66238F88D}" type="slidenum">
              <a:rPr lang="en-US" altLang="en-US" smtClean="0"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32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E456E7C2-D9AD-4041-A09C-53B257B64D03}" type="datetimeFigureOut">
              <a:rPr lang="en-US" smtClean="0"/>
              <a:pPr eaLnBrk="1" hangingPunct="1">
                <a:defRPr/>
              </a:pPr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6FB62968-C6A8-4FB6-8505-B2A66238F88D}" type="slidenum">
              <a:rPr lang="en-US" altLang="en-US" smtClean="0"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21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en-US" dirty="0"/>
              <a:t>MODULE V</a:t>
            </a:r>
          </a:p>
        </p:txBody>
      </p:sp>
      <p:sp>
        <p:nvSpPr>
          <p:cNvPr id="3075" name="Content Placeholder 4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en-US" altLang="en-US" dirty="0"/>
              <a:t>Projections – Parallel and perspective projections – vanishing points. Visible surface detection methods– Back face removal- Z-Buffer algorithm, A-buffer algorithm, Depth-sorting method, Scan line algorithm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32513" y="5445125"/>
            <a:ext cx="4089400" cy="685800"/>
          </a:xfrm>
          <a:ln/>
        </p:spPr>
        <p:txBody>
          <a:bodyPr vert="horz" wrap="square" lIns="91440" tIns="45720" rIns="91440" bIns="45720" anchor="ctr">
            <a:normAutofit fontScale="90000"/>
          </a:bodyPr>
          <a:lstStyle/>
          <a:p>
            <a:pPr eaLnBrk="1" hangingPunct="1"/>
            <a:r>
              <a:rPr lang="en-US" altLang="en-US" sz="2400" b="1" dirty="0"/>
              <a:t>Figure 10-33   </a:t>
            </a:r>
            <a:r>
              <a:rPr lang="en-US" altLang="en-US" sz="2400" dirty="0"/>
              <a:t>A perspective projection of two equal-length line segments at different distances from the view plane.</a:t>
            </a:r>
          </a:p>
        </p:txBody>
      </p:sp>
      <p:sp>
        <p:nvSpPr>
          <p:cNvPr id="16387" name="3 İçerik Yer Tutucusu"/>
          <p:cNvSpPr>
            <a:spLocks noGrp="1"/>
          </p:cNvSpPr>
          <p:nvPr>
            <p:ph sz="half"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>
              <a:buClrTx/>
              <a:buSzTx/>
            </a:pPr>
            <a:endParaRPr lang="en-US" altLang="en-US" kern="1200" dirty="0">
              <a:latin typeface="+mn-lt"/>
              <a:ea typeface="+mn-ea"/>
              <a:cs typeface="+mn-cs"/>
            </a:endParaRPr>
          </a:p>
          <a:p>
            <a:pPr eaLnBrk="1" hangingPunct="1">
              <a:buClrTx/>
              <a:buSzTx/>
            </a:pPr>
            <a:r>
              <a:rPr lang="en-US" altLang="en-US" kern="1200" dirty="0">
                <a:latin typeface="+mn-lt"/>
                <a:ea typeface="+mn-ea"/>
                <a:cs typeface="+mn-cs"/>
              </a:rPr>
              <a:t>Project objects to view plane along converging paths to </a:t>
            </a:r>
            <a:r>
              <a:rPr lang="en-US" altLang="en-US" i="1" kern="1200" dirty="0">
                <a:latin typeface="+mn-lt"/>
                <a:ea typeface="+mn-ea"/>
                <a:cs typeface="+mn-cs"/>
              </a:rPr>
              <a:t>projection reference point</a:t>
            </a:r>
            <a:r>
              <a:rPr lang="en-US" altLang="en-US" kern="1200" dirty="0">
                <a:latin typeface="+mn-lt"/>
                <a:ea typeface="+mn-ea"/>
                <a:cs typeface="+mn-cs"/>
              </a:rPr>
              <a:t> (or </a:t>
            </a:r>
            <a:r>
              <a:rPr lang="en-US" altLang="en-US" i="1" kern="1200" dirty="0">
                <a:latin typeface="+mn-lt"/>
                <a:ea typeface="+mn-ea"/>
                <a:cs typeface="+mn-cs"/>
              </a:rPr>
              <a:t>center of projection</a:t>
            </a:r>
            <a:r>
              <a:rPr lang="en-US" altLang="en-US" kern="1200" dirty="0">
                <a:latin typeface="+mn-lt"/>
                <a:ea typeface="+mn-ea"/>
                <a:cs typeface="+mn-cs"/>
              </a:rPr>
              <a:t>)</a:t>
            </a:r>
          </a:p>
          <a:p>
            <a:pPr eaLnBrk="1" hangingPunct="1">
              <a:buClrTx/>
              <a:buSzTx/>
            </a:pPr>
            <a:endParaRPr lang="tr-TR" altLang="en-US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16388" name="AADGHMX0.jpg" descr="AADGHMX0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72200" y="2681288"/>
            <a:ext cx="4038600" cy="2368550"/>
          </a:xfrm>
          <a:ln/>
        </p:spPr>
      </p:pic>
      <p:sp>
        <p:nvSpPr>
          <p:cNvPr id="7" name="Title 1"/>
          <p:cNvSpPr txBox="1"/>
          <p:nvPr/>
        </p:nvSpPr>
        <p:spPr bwMode="auto">
          <a:xfrm>
            <a:off x="1992313" y="368300"/>
            <a:ext cx="8229600" cy="68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GB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Perspective Projections</a:t>
            </a:r>
            <a:endParaRPr lang="en-US" altLang="en-US" sz="1200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en-US" dirty="0"/>
              <a:t>Types of Perspective Projection</a:t>
            </a:r>
          </a:p>
        </p:txBody>
      </p:sp>
      <p:pic>
        <p:nvPicPr>
          <p:cNvPr id="18435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1987" y="2272506"/>
            <a:ext cx="3248025" cy="3457575"/>
          </a:xfrm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ea typeface="+mn-ea"/>
              </a:rPr>
              <a:t>Vanishing Points</a:t>
            </a:r>
          </a:p>
        </p:txBody>
      </p:sp>
      <p:sp>
        <p:nvSpPr>
          <p:cNvPr id="19459" name="3 İçerik Yer Tutucusu"/>
          <p:cNvSpPr>
            <a:spLocks noGrp="1"/>
          </p:cNvSpPr>
          <p:nvPr>
            <p:ph sz="half"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>
              <a:buClrTx/>
              <a:buSzTx/>
            </a:pPr>
            <a:r>
              <a:rPr lang="en-US" altLang="en-US" sz="2000" dirty="0"/>
              <a:t>The point  at which a set of projected parallel lines appears to coverge is called a  </a:t>
            </a:r>
            <a:r>
              <a:rPr lang="en-US" altLang="en-US" sz="2000" i="1" dirty="0"/>
              <a:t>vanishing points</a:t>
            </a:r>
            <a:endParaRPr lang="en-US" altLang="en-US" sz="2000" dirty="0"/>
          </a:p>
          <a:p>
            <a:pPr eaLnBrk="1" hangingPunct="1">
              <a:buClrTx/>
              <a:buSzTx/>
            </a:pPr>
            <a:r>
              <a:rPr lang="en-US" altLang="en-US" sz="2000" dirty="0"/>
              <a:t>Vanishing points for lines parallel to principal axes are </a:t>
            </a:r>
            <a:r>
              <a:rPr lang="en-US" altLang="en-US" sz="2000" i="1" dirty="0"/>
              <a:t>principal vanishing points</a:t>
            </a:r>
            <a:r>
              <a:rPr lang="en-US" altLang="en-US" sz="2000" dirty="0"/>
              <a:t> </a:t>
            </a:r>
          </a:p>
          <a:p>
            <a:pPr eaLnBrk="1" hangingPunct="1">
              <a:buClrTx/>
              <a:buSzTx/>
            </a:pPr>
            <a:r>
              <a:rPr lang="en-US" altLang="en-US" sz="2000" dirty="0"/>
              <a:t>How many principal v.p.s can be seen depends on projection plane orientation </a:t>
            </a:r>
          </a:p>
          <a:p>
            <a:pPr lvl="1" eaLnBrk="1" hangingPunct="1"/>
            <a:r>
              <a:rPr lang="en-US" altLang="en-US" sz="1600" dirty="0"/>
              <a:t>1-point, 2-point, or 3-point projections </a:t>
            </a:r>
            <a:endParaRPr lang="tr-TR" altLang="en-US" sz="1600" dirty="0"/>
          </a:p>
        </p:txBody>
      </p:sp>
      <p:pic>
        <p:nvPicPr>
          <p:cNvPr id="19460" name="AADGHNP0.jpg" descr="AADGHNP0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62725" y="1600201"/>
            <a:ext cx="3257550" cy="4530725"/>
          </a:xfrm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endParaRPr lang="en-US" altLang="en-US" dirty="0"/>
          </a:p>
        </p:txBody>
      </p:sp>
      <p:pic>
        <p:nvPicPr>
          <p:cNvPr id="21507" name="Pictur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0187" y="1825625"/>
            <a:ext cx="6451625" cy="4351338"/>
          </a:xfrm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endParaRPr lang="en-US" altLang="en-US" dirty="0"/>
          </a:p>
        </p:txBody>
      </p:sp>
      <p:pic>
        <p:nvPicPr>
          <p:cNvPr id="22531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4788" y="1825625"/>
            <a:ext cx="6202424" cy="4351338"/>
          </a:xfrm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001000" cy="715962"/>
          </a:xfrm>
          <a:ln/>
        </p:spPr>
        <p:txBody>
          <a:bodyPr vert="horz" wrap="square" lIns="91440" tIns="45720" rIns="91440" bIns="45720" anchor="ctr"/>
          <a:lstStyle/>
          <a:p>
            <a:r>
              <a:rPr lang="en-US" altLang="en-US" dirty="0"/>
              <a:t>Oblique parallel projection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752600" y="1143001"/>
            <a:ext cx="8458200" cy="4983163"/>
          </a:xfrm>
          <a:ln/>
        </p:spPr>
        <p:txBody>
          <a:bodyPr vert="horz" wrap="square" lIns="91440" tIns="45720" rIns="91440" bIns="45720" anchor="t"/>
          <a:lstStyle/>
          <a:p>
            <a:r>
              <a:rPr lang="en-US" altLang="en-US" sz="2800" dirty="0"/>
              <a:t>An oblique projection is obtained by projecting points along parallel lines that are not perpendicular to the projection plane</a:t>
            </a:r>
          </a:p>
          <a:p>
            <a:r>
              <a:rPr lang="en-US" altLang="en-US" sz="2800" dirty="0"/>
              <a:t>In some applications packages, an oblique projection vector is specified with two angles, </a:t>
            </a:r>
            <a:r>
              <a:rPr lang="el-GR" altLang="en-US" sz="2800" dirty="0"/>
              <a:t>α</a:t>
            </a:r>
            <a:r>
              <a:rPr lang="en-US" altLang="en-US" sz="2800" dirty="0"/>
              <a:t>  and Ø, </a:t>
            </a:r>
          </a:p>
          <a:p>
            <a:r>
              <a:rPr lang="en-US" altLang="en-US" sz="2800" dirty="0"/>
              <a:t>Point (x, y, z) is projected to position (x</a:t>
            </a:r>
            <a:r>
              <a:rPr lang="en-US" altLang="en-US" sz="2800" baseline="-25000" dirty="0"/>
              <a:t>p</a:t>
            </a:r>
            <a:r>
              <a:rPr lang="en-US" altLang="en-US" sz="2800" dirty="0"/>
              <a:t>, y</a:t>
            </a:r>
            <a:r>
              <a:rPr lang="en-US" altLang="en-US" sz="2800" baseline="-25000" dirty="0"/>
              <a:t>p</a:t>
            </a:r>
            <a:r>
              <a:rPr lang="en-US" altLang="en-US" sz="2800" dirty="0"/>
              <a:t>) on the view plane.</a:t>
            </a:r>
          </a:p>
          <a:p>
            <a:r>
              <a:rPr lang="en-US" altLang="en-US" sz="2800" dirty="0"/>
              <a:t> Orthographic projection coordinates on the plane are (x, y).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r>
              <a:rPr lang="en-US" altLang="en-US" dirty="0"/>
              <a:t>Oblique parallel projection</a:t>
            </a:r>
          </a:p>
        </p:txBody>
      </p:sp>
      <p:pic>
        <p:nvPicPr>
          <p:cNvPr id="23555" name="Pictur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0704" y="1825625"/>
            <a:ext cx="6130592" cy="4351338"/>
          </a:xfrm>
          <a:ln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0BD6599-6270-414B-A7FB-85DC71DA45C6}"/>
                  </a:ext>
                </a:extLst>
              </p14:cNvPr>
              <p14:cNvContentPartPr/>
              <p14:nvPr/>
            </p14:nvContentPartPr>
            <p14:xfrm>
              <a:off x="5651640" y="144000"/>
              <a:ext cx="6429960" cy="5862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0BD6599-6270-414B-A7FB-85DC71DA45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2280" y="134640"/>
                <a:ext cx="6448680" cy="5880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r>
              <a:rPr lang="en-US" altLang="en-US" dirty="0"/>
              <a:t>Oblique parallel projection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8763000" cy="4876800"/>
          </a:xfrm>
          <a:ln/>
        </p:spPr>
        <p:txBody>
          <a:bodyPr vert="horz" wrap="square" lIns="91440" tIns="45720" rIns="91440" bIns="45720" anchor="t"/>
          <a:lstStyle/>
          <a:p>
            <a:r>
              <a:rPr lang="en-US" altLang="en-US" dirty="0"/>
              <a:t>The oblique projection line from (x, y, z) to (x</a:t>
            </a:r>
            <a:r>
              <a:rPr lang="en-US" altLang="en-US" baseline="-25000" dirty="0"/>
              <a:t>p</a:t>
            </a:r>
            <a:r>
              <a:rPr lang="en-US" altLang="en-US" dirty="0"/>
              <a:t>, y</a:t>
            </a:r>
            <a:r>
              <a:rPr lang="en-US" altLang="en-US" baseline="-25000" dirty="0"/>
              <a:t>p</a:t>
            </a:r>
            <a:r>
              <a:rPr lang="en-US" altLang="en-US" dirty="0"/>
              <a:t>) makes an angle </a:t>
            </a:r>
            <a:r>
              <a:rPr lang="el-GR" altLang="en-US" dirty="0"/>
              <a:t>α</a:t>
            </a:r>
            <a:r>
              <a:rPr lang="en-US" altLang="en-US" dirty="0"/>
              <a:t> with the line on the projection plane that joins (x</a:t>
            </a:r>
            <a:r>
              <a:rPr lang="en-US" altLang="en-US" baseline="-25000" dirty="0"/>
              <a:t>p</a:t>
            </a:r>
            <a:r>
              <a:rPr lang="en-US" altLang="en-US" dirty="0"/>
              <a:t>, y</a:t>
            </a:r>
            <a:r>
              <a:rPr lang="en-US" altLang="en-US" baseline="-25000" dirty="0"/>
              <a:t>p</a:t>
            </a:r>
            <a:r>
              <a:rPr lang="en-US" altLang="en-US" dirty="0"/>
              <a:t>) and (x, y). </a:t>
            </a:r>
          </a:p>
          <a:p>
            <a:r>
              <a:rPr lang="en-US" altLang="en-US" dirty="0"/>
              <a:t>This line, of length L, is at an angle Ø with the horizontal direction in the projection plane. </a:t>
            </a:r>
          </a:p>
          <a:p>
            <a:r>
              <a:rPr lang="en-US" altLang="en-US" dirty="0"/>
              <a:t>We can express the projection coordinates in terms of x, y, L, and Ø as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  <a:ln/>
        </p:spPr>
        <p:txBody>
          <a:bodyPr vert="horz" wrap="square" lIns="91440" tIns="45720" rIns="91440" bIns="45720" anchor="ctr">
            <a:normAutofit fontScale="90000"/>
          </a:bodyPr>
          <a:lstStyle/>
          <a:p>
            <a:endParaRPr lang="en-US" alt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676400" y="1295400"/>
            <a:ext cx="8839200" cy="5410200"/>
          </a:xfrm>
          <a:ln/>
        </p:spPr>
        <p:txBody>
          <a:bodyPr vert="horz" wrap="square" lIns="91440" tIns="45720" rIns="91440" bIns="45720" anchor="t"/>
          <a:lstStyle/>
          <a:p>
            <a:pPr marL="0" indent="0">
              <a:buNone/>
            </a:pPr>
            <a:r>
              <a:rPr lang="en-US" altLang="en-US" dirty="0"/>
              <a:t>		</a:t>
            </a:r>
            <a:r>
              <a:rPr lang="en-US" altLang="en-US" dirty="0" err="1"/>
              <a:t>x</a:t>
            </a:r>
            <a:r>
              <a:rPr lang="en-US" altLang="en-US" baseline="-25000" dirty="0" err="1"/>
              <a:t>p</a:t>
            </a:r>
            <a:r>
              <a:rPr lang="en-US" altLang="en-US" dirty="0"/>
              <a:t>= </a:t>
            </a:r>
            <a:r>
              <a:rPr lang="en-US" altLang="en-US" dirty="0" err="1"/>
              <a:t>x+Lcos</a:t>
            </a:r>
            <a:r>
              <a:rPr lang="en-US" altLang="en-US" dirty="0"/>
              <a:t> Ø</a:t>
            </a:r>
          </a:p>
          <a:p>
            <a:pPr marL="0" indent="0">
              <a:buNone/>
            </a:pPr>
            <a:r>
              <a:rPr lang="en-US" altLang="en-US" dirty="0"/>
              <a:t>		</a:t>
            </a:r>
            <a:r>
              <a:rPr lang="en-US" altLang="en-US" dirty="0" err="1"/>
              <a:t>y</a:t>
            </a:r>
            <a:r>
              <a:rPr lang="en-US" altLang="en-US" baseline="-25000" dirty="0" err="1"/>
              <a:t>p</a:t>
            </a:r>
            <a:r>
              <a:rPr lang="en-US" altLang="en-US" dirty="0"/>
              <a:t>= y+Lsin Ø</a:t>
            </a:r>
          </a:p>
          <a:p>
            <a:r>
              <a:rPr lang="en-US" altLang="en-US" dirty="0"/>
              <a:t>Length L depends on angle </a:t>
            </a:r>
            <a:r>
              <a:rPr lang="el-GR" altLang="en-US" dirty="0"/>
              <a:t>α</a:t>
            </a:r>
            <a:r>
              <a:rPr lang="en-US" altLang="en-US" dirty="0"/>
              <a:t> &amp; the z coordinate of the point to be projected:</a:t>
            </a:r>
          </a:p>
          <a:p>
            <a:pPr>
              <a:buNone/>
            </a:pPr>
            <a:r>
              <a:rPr lang="en-US" altLang="en-US" dirty="0"/>
              <a:t>         tan</a:t>
            </a:r>
            <a:r>
              <a:rPr lang="el-GR" altLang="en-US" dirty="0"/>
              <a:t> α</a:t>
            </a:r>
            <a:r>
              <a:rPr lang="en-US" altLang="en-US" dirty="0"/>
              <a:t> = z/L</a:t>
            </a:r>
          </a:p>
          <a:p>
            <a:pPr>
              <a:buNone/>
            </a:pPr>
            <a:r>
              <a:rPr lang="en-US" altLang="en-US" dirty="0"/>
              <a:t>  Thus, L=z/ tan</a:t>
            </a:r>
            <a:r>
              <a:rPr lang="el-GR" altLang="en-US" dirty="0"/>
              <a:t> α</a:t>
            </a:r>
            <a:endParaRPr lang="en-US" altLang="en-US" dirty="0"/>
          </a:p>
          <a:p>
            <a:pPr>
              <a:buNone/>
            </a:pPr>
            <a:r>
              <a:rPr lang="en-US" altLang="en-US" dirty="0"/>
              <a:t>Let, L</a:t>
            </a:r>
            <a:r>
              <a:rPr lang="en-US" altLang="en-US" baseline="-25000" dirty="0"/>
              <a:t>1</a:t>
            </a:r>
            <a:r>
              <a:rPr lang="en-US" altLang="en-US" dirty="0"/>
              <a:t>=1/ tan</a:t>
            </a:r>
            <a:r>
              <a:rPr lang="el-GR" altLang="en-US" dirty="0"/>
              <a:t> α</a:t>
            </a:r>
            <a:r>
              <a:rPr lang="en-US" altLang="en-US" dirty="0"/>
              <a:t> (L</a:t>
            </a:r>
            <a:r>
              <a:rPr lang="en-US" altLang="en-US" baseline="-25000" dirty="0"/>
              <a:t>1 </a:t>
            </a:r>
            <a:r>
              <a:rPr lang="en-US" altLang="en-US" dirty="0"/>
              <a:t>is the inverse of tan</a:t>
            </a:r>
            <a:r>
              <a:rPr lang="el-GR" altLang="en-US" dirty="0"/>
              <a:t> α</a:t>
            </a:r>
            <a:r>
              <a:rPr lang="en-US" altLang="en-US" dirty="0"/>
              <a:t>, which is 			also the value of L when z = 1. )</a:t>
            </a:r>
          </a:p>
          <a:p>
            <a:pPr>
              <a:buNone/>
            </a:pPr>
            <a:r>
              <a:rPr lang="en-US" altLang="en-US" dirty="0"/>
              <a:t>	Thus, L = zL</a:t>
            </a:r>
            <a:r>
              <a:rPr lang="en-US" altLang="en-US" baseline="-25000" dirty="0"/>
              <a:t>1</a:t>
            </a:r>
            <a:endParaRPr lang="en-US" altLang="en-US" dirty="0"/>
          </a:p>
          <a:p>
            <a:pPr>
              <a:buNone/>
            </a:pPr>
            <a:endParaRPr lang="en-US" altLang="en-US" dirty="0"/>
          </a:p>
          <a:p>
            <a:endParaRPr lang="en-US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29CD08F-12C2-4E37-B2A9-68823C0FD374}"/>
                  </a:ext>
                </a:extLst>
              </p14:cNvPr>
              <p14:cNvContentPartPr/>
              <p14:nvPr/>
            </p14:nvContentPartPr>
            <p14:xfrm>
              <a:off x="2234520" y="2471760"/>
              <a:ext cx="9691560" cy="3417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29CD08F-12C2-4E37-B2A9-68823C0FD37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5160" y="2462400"/>
                <a:ext cx="9710280" cy="3436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447800"/>
            <a:ext cx="4343400" cy="4800600"/>
          </a:xfrm>
          <a:ln/>
        </p:spPr>
        <p:txBody>
          <a:bodyPr vert="horz" wrap="square" lIns="91440" tIns="45720" rIns="91440" bIns="45720" anchor="t"/>
          <a:lstStyle/>
          <a:p>
            <a:pPr>
              <a:buClrTx/>
              <a:buSzTx/>
            </a:pPr>
            <a:r>
              <a:rPr lang="en-US" altLang="en-US" sz="2400" dirty="0"/>
              <a:t>We can then write the oblique projection equations  as</a:t>
            </a:r>
          </a:p>
          <a:p>
            <a:pPr>
              <a:buClrTx/>
              <a:buSzTx/>
            </a:pPr>
            <a:r>
              <a:rPr lang="en-US" altLang="en-US" sz="2400" dirty="0"/>
              <a:t>x</a:t>
            </a:r>
            <a:r>
              <a:rPr lang="en-US" altLang="en-US" sz="2400" baseline="-25000" dirty="0"/>
              <a:t>p</a:t>
            </a:r>
            <a:r>
              <a:rPr lang="en-US" altLang="en-US" sz="2400" dirty="0"/>
              <a:t>= x + z(L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cosØ)  </a:t>
            </a:r>
          </a:p>
          <a:p>
            <a:pPr>
              <a:buClrTx/>
              <a:buSzTx/>
            </a:pPr>
            <a:r>
              <a:rPr lang="en-US" altLang="en-US" sz="2400" dirty="0"/>
              <a:t>y</a:t>
            </a:r>
            <a:r>
              <a:rPr lang="en-US" altLang="en-US" sz="2400" baseline="-25000" dirty="0"/>
              <a:t>p</a:t>
            </a:r>
            <a:r>
              <a:rPr lang="en-US" altLang="en-US" sz="2400" dirty="0"/>
              <a:t>= y+ z(L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sinØ)</a:t>
            </a:r>
          </a:p>
          <a:p>
            <a:pPr>
              <a:buClrTx/>
              <a:buSzTx/>
            </a:pPr>
            <a:r>
              <a:rPr lang="en-US" altLang="en-US" sz="2400" dirty="0"/>
              <a:t>The transformation matrix for producing any parallel projection onto the x</a:t>
            </a:r>
            <a:r>
              <a:rPr lang="en-US" altLang="en-US" sz="2400" baseline="-25000" dirty="0"/>
              <a:t>v</a:t>
            </a:r>
            <a:r>
              <a:rPr lang="en-US" altLang="en-US" sz="2400" dirty="0"/>
              <a:t>y</a:t>
            </a:r>
            <a:r>
              <a:rPr lang="en-US" altLang="en-US" sz="2400" baseline="-25000" dirty="0"/>
              <a:t>v </a:t>
            </a:r>
            <a:r>
              <a:rPr lang="en-US" altLang="en-US" sz="2400" dirty="0"/>
              <a:t>plane can be written as                   </a:t>
            </a:r>
          </a:p>
          <a:p>
            <a:pPr>
              <a:buClrTx/>
              <a:buSzTx/>
              <a:buNone/>
            </a:pPr>
            <a:r>
              <a:rPr lang="en-US" altLang="en-US" sz="2400" dirty="0"/>
              <a:t>                                        M</a:t>
            </a:r>
            <a:r>
              <a:rPr lang="en-US" altLang="en-US" sz="2400" baseline="-25000" dirty="0"/>
              <a:t>parallel  </a:t>
            </a:r>
            <a:r>
              <a:rPr lang="en-US" altLang="en-US" sz="2400" dirty="0"/>
              <a:t>=                             </a:t>
            </a:r>
          </a:p>
          <a:p>
            <a:pPr algn="just">
              <a:buClrTx/>
              <a:buSzTx/>
              <a:buNone/>
            </a:pPr>
            <a:r>
              <a:rPr lang="en-US" altLang="en-US" sz="2400" dirty="0"/>
              <a:t>                           </a:t>
            </a:r>
          </a:p>
        </p:txBody>
      </p:sp>
      <p:pic>
        <p:nvPicPr>
          <p:cNvPr id="27652" name="Picture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24600" y="4267200"/>
            <a:ext cx="3505200" cy="2209800"/>
          </a:xfrm>
          <a:ln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9BAC48D-26B9-40DB-81F2-4B5D288AE12D}"/>
                  </a:ext>
                </a:extLst>
              </p14:cNvPr>
              <p14:cNvContentPartPr/>
              <p14:nvPr/>
            </p14:nvContentPartPr>
            <p14:xfrm>
              <a:off x="1784520" y="31320"/>
              <a:ext cx="10420200" cy="4049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9BAC48D-26B9-40DB-81F2-4B5D288AE1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5160" y="21960"/>
                <a:ext cx="10438920" cy="406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r>
              <a:rPr lang="en-US" altLang="en-US" dirty="0"/>
              <a:t>Projections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r>
              <a:rPr lang="en-US" altLang="en-US" dirty="0"/>
              <a:t>Once world co-ordinate descriptions of the object in a scene are converted to viewing co-ordinates, we can project the 3-dimensional object onto the 2D plane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1" y="533400"/>
            <a:ext cx="8443913" cy="4953000"/>
          </a:xfrm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1"/>
            <a:ext cx="7924800" cy="6637021"/>
          </a:xfrm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64828" y="533400"/>
            <a:ext cx="8345973" cy="5816833"/>
          </a:xfrm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5007" y="457200"/>
            <a:ext cx="8299999" cy="5562600"/>
          </a:xfrm>
          <a:ln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152400"/>
            <a:ext cx="6553200" cy="6553200"/>
          </a:xfrm>
          <a:ln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74396" y="457200"/>
            <a:ext cx="8509443" cy="5562600"/>
          </a:xfrm>
          <a:ln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10821" y="762000"/>
            <a:ext cx="7866579" cy="6057697"/>
          </a:xfrm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548318"/>
            <a:ext cx="7620000" cy="5948493"/>
          </a:xfrm>
          <a:ln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76500" y="-76200"/>
            <a:ext cx="7239000" cy="6635750"/>
          </a:xfrm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4600" y="762000"/>
            <a:ext cx="6477000" cy="5027322"/>
          </a:xfrm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İçerik Yer Tutucusu"/>
          <p:cNvSpPr>
            <a:spLocks noGrp="1"/>
          </p:cNvSpPr>
          <p:nvPr>
            <p:ph sz="half"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>
              <a:buClrTx/>
              <a:buSzTx/>
            </a:pPr>
            <a:r>
              <a:rPr lang="en-US" altLang="en-US" sz="2400" dirty="0"/>
              <a:t>In parallel projection, coordinate positions are transferred to view plane along parallel lines </a:t>
            </a:r>
          </a:p>
          <a:p>
            <a:pPr lvl="1" eaLnBrk="1" hangingPunct="1"/>
            <a:r>
              <a:rPr lang="en-US" altLang="en-US" sz="2000" dirty="0"/>
              <a:t>orthogonal/orthographic </a:t>
            </a:r>
          </a:p>
          <a:p>
            <a:pPr lvl="1" eaLnBrk="1" hangingPunct="1"/>
            <a:r>
              <a:rPr lang="en-US" altLang="en-US" sz="2000" dirty="0"/>
              <a:t>oblique </a:t>
            </a:r>
          </a:p>
          <a:p>
            <a:pPr eaLnBrk="1" hangingPunct="1">
              <a:buClrTx/>
              <a:buSzTx/>
            </a:pPr>
            <a:r>
              <a:rPr lang="en-US" altLang="en-US" sz="2400" dirty="0"/>
              <a:t>For perspective projection, coordinates are transferred to view plane along lines that converge at a point </a:t>
            </a:r>
            <a:endParaRPr lang="tr-TR" altLang="en-US" sz="2400" dirty="0"/>
          </a:p>
        </p:txBody>
      </p:sp>
      <p:pic>
        <p:nvPicPr>
          <p:cNvPr id="6147" name="AADGHMV0.jpg" descr="AADGHMV0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73838" y="1196975"/>
            <a:ext cx="3878262" cy="2673350"/>
          </a:xfrm>
          <a:ln/>
        </p:spPr>
      </p:pic>
      <p:sp>
        <p:nvSpPr>
          <p:cNvPr id="6148" name="Title 1"/>
          <p:cNvSpPr txBox="1"/>
          <p:nvPr/>
        </p:nvSpPr>
        <p:spPr>
          <a:xfrm>
            <a:off x="1965325" y="260351"/>
            <a:ext cx="8229600" cy="7778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GB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Projections </a:t>
            </a:r>
            <a:endParaRPr lang="en-GB" altLang="en-US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149" name="AADGHMW0.jpg" descr="AADGHMW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275" y="3968750"/>
            <a:ext cx="4114800" cy="2471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1" y="762000"/>
            <a:ext cx="7770061" cy="4724400"/>
          </a:xfrm>
          <a:ln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90800" y="838201"/>
            <a:ext cx="6781800" cy="5437265"/>
          </a:xfrm>
          <a:ln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762001"/>
            <a:ext cx="7620000" cy="5561859"/>
          </a:xfrm>
          <a:ln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ko-KR" dirty="0">
                <a:ea typeface="Malgun Gothic" panose="020B0503020000020004" pitchFamily="34" charset="-127"/>
              </a:rPr>
              <a:t>VISIBLE SURFACE DETECTION METHODS</a:t>
            </a:r>
          </a:p>
        </p:txBody>
      </p:sp>
      <p:sp>
        <p:nvSpPr>
          <p:cNvPr id="4198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en-US" altLang="ko-KR" sz="2400" dirty="0">
                <a:ea typeface="Malgun Gothic" panose="020B0503020000020004" pitchFamily="34" charset="-127"/>
              </a:rPr>
              <a:t> Hidden-surface elimination methods</a:t>
            </a:r>
          </a:p>
          <a:p>
            <a:pPr eaLnBrk="1" hangingPunct="1"/>
            <a:r>
              <a:rPr lang="ko-KR" altLang="en-US" sz="2400" dirty="0">
                <a:ea typeface="Malgun Gothic" panose="020B0503020000020004" pitchFamily="34" charset="-127"/>
              </a:rPr>
              <a:t> </a:t>
            </a:r>
            <a:r>
              <a:rPr lang="en-US" altLang="ko-KR" sz="2400" dirty="0">
                <a:ea typeface="Malgun Gothic" panose="020B0503020000020004" pitchFamily="34" charset="-127"/>
              </a:rPr>
              <a:t>Identifying visible parts of a scene from a viewpoint</a:t>
            </a:r>
          </a:p>
          <a:p>
            <a:pPr eaLnBrk="1" hangingPunct="1"/>
            <a:r>
              <a:rPr lang="en-US" altLang="ko-KR" sz="2400" dirty="0">
                <a:ea typeface="Malgun Gothic" panose="020B0503020000020004" pitchFamily="34" charset="-127"/>
              </a:rPr>
              <a:t> Numerous algorithms</a:t>
            </a:r>
          </a:p>
          <a:p>
            <a:pPr lvl="1" eaLnBrk="1" hangingPunct="1"/>
            <a:r>
              <a:rPr lang="en-US" altLang="ko-KR" sz="2000" dirty="0">
                <a:ea typeface="Malgun Gothic" panose="020B0503020000020004" pitchFamily="34" charset="-127"/>
              </a:rPr>
              <a:t> More memory - storage</a:t>
            </a:r>
          </a:p>
          <a:p>
            <a:pPr lvl="1" eaLnBrk="1" hangingPunct="1"/>
            <a:r>
              <a:rPr lang="en-US" altLang="ko-KR" sz="2000" dirty="0">
                <a:ea typeface="Malgun Gothic" panose="020B0503020000020004" pitchFamily="34" charset="-127"/>
              </a:rPr>
              <a:t> More processing time – execution time</a:t>
            </a:r>
          </a:p>
          <a:p>
            <a:pPr lvl="1" eaLnBrk="1" hangingPunct="1"/>
            <a:r>
              <a:rPr lang="en-US" altLang="ko-KR" sz="2000" dirty="0">
                <a:ea typeface="Malgun Gothic" panose="020B0503020000020004" pitchFamily="34" charset="-127"/>
              </a:rPr>
              <a:t> Only for special types of objects - constraints</a:t>
            </a:r>
          </a:p>
          <a:p>
            <a:pPr eaLnBrk="1" hangingPunct="1"/>
            <a:r>
              <a:rPr lang="en-US" altLang="ko-KR" sz="2400" dirty="0">
                <a:ea typeface="Malgun Gothic" panose="020B0503020000020004" pitchFamily="34" charset="-127"/>
              </a:rPr>
              <a:t> Deciding a method for a particular application</a:t>
            </a:r>
          </a:p>
          <a:p>
            <a:pPr lvl="1" eaLnBrk="1" hangingPunct="1"/>
            <a:r>
              <a:rPr lang="en-US" altLang="ko-KR" sz="2000" dirty="0">
                <a:ea typeface="Malgun Gothic" panose="020B0503020000020004" pitchFamily="34" charset="-127"/>
              </a:rPr>
              <a:t> Complexity of the scene</a:t>
            </a:r>
          </a:p>
          <a:p>
            <a:pPr lvl="1" eaLnBrk="1" hangingPunct="1"/>
            <a:r>
              <a:rPr lang="en-US" altLang="ko-KR" sz="2000" dirty="0">
                <a:ea typeface="Malgun Gothic" panose="020B0503020000020004" pitchFamily="34" charset="-127"/>
              </a:rPr>
              <a:t> Type of objects</a:t>
            </a:r>
          </a:p>
          <a:p>
            <a:pPr lvl="1" eaLnBrk="1" hangingPunct="1"/>
            <a:r>
              <a:rPr lang="en-US" altLang="ko-KR" sz="2000" dirty="0">
                <a:ea typeface="Malgun Gothic" panose="020B0503020000020004" pitchFamily="34" charset="-127"/>
              </a:rPr>
              <a:t> Available equipment</a:t>
            </a:r>
          </a:p>
          <a:p>
            <a:pPr lvl="1" eaLnBrk="1" hangingPunct="1"/>
            <a:r>
              <a:rPr lang="en-US" altLang="ko-KR" sz="2000" dirty="0">
                <a:ea typeface="Malgun Gothic" panose="020B0503020000020004" pitchFamily="34" charset="-127"/>
              </a:rPr>
              <a:t> Static or animated scene</a:t>
            </a:r>
          </a:p>
        </p:txBody>
      </p:sp>
      <p:sp>
        <p:nvSpPr>
          <p:cNvPr id="41986" name="Footer Placeholder 3"/>
          <p:cNvSpPr txBox="1">
            <a:spLocks noGrp="1"/>
          </p:cNvSpPr>
          <p:nvPr>
            <p:ph type="ftr" sz="quarter" idx="11"/>
          </p:nvPr>
        </p:nvSpPr>
        <p:spPr>
          <a:xfrm>
            <a:off x="1981200" y="6356351"/>
            <a:ext cx="2133600" cy="365125"/>
          </a:xfrm>
          <a:noFill/>
          <a:ln>
            <a:noFill/>
          </a:ln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fld id="{9A0DB2DC-4C9A-4742-B13C-FB6460FD3503}" type="slidenum">
              <a:rPr lang="en-US" altLang="ko-KR" dirty="0">
                <a:solidFill>
                  <a:srgbClr val="898989"/>
                </a:solidFill>
                <a:ea typeface="Malgun Gothic" panose="020B0503020000020004" pitchFamily="34" charset="-127"/>
              </a:rPr>
              <a:pPr eaLnBrk="1" hangingPunct="1">
                <a:spcBef>
                  <a:spcPct val="0"/>
                </a:spcBef>
              </a:pPr>
              <a:t>33</a:t>
            </a:fld>
            <a:endParaRPr lang="en-US" altLang="ko-KR" dirty="0">
              <a:solidFill>
                <a:srgbClr val="898989"/>
              </a:solidFill>
              <a:ea typeface="Malgun Gothic" panose="020B0503020000020004" pitchFamily="34" charset="-127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ko-KR" sz="3200" dirty="0">
                <a:ea typeface="Malgun Gothic" panose="020B0503020000020004" pitchFamily="34" charset="-127"/>
              </a:rPr>
              <a:t>Classification of Visible-Surface Detection Algorithms</a:t>
            </a:r>
          </a:p>
        </p:txBody>
      </p:sp>
      <p:sp>
        <p:nvSpPr>
          <p:cNvPr id="4301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120000"/>
              </a:lnSpc>
            </a:pPr>
            <a:r>
              <a:rPr lang="ko-KR" altLang="en-US" sz="2400" dirty="0">
                <a:ea typeface="Malgun Gothic" panose="020B0503020000020004" pitchFamily="34" charset="-127"/>
              </a:rPr>
              <a:t> </a:t>
            </a:r>
            <a:r>
              <a:rPr lang="en-US" altLang="ko-KR" sz="2400" b="1" i="1" dirty="0">
                <a:solidFill>
                  <a:schemeClr val="accent2"/>
                </a:solidFill>
                <a:ea typeface="Malgun Gothic" panose="020B0503020000020004" pitchFamily="34" charset="-127"/>
              </a:rPr>
              <a:t>Object-space methods</a:t>
            </a:r>
            <a:r>
              <a:rPr lang="en-US" altLang="ko-KR" sz="2400" dirty="0">
                <a:ea typeface="Malgun Gothic" panose="020B0503020000020004" pitchFamily="34" charset="-127"/>
              </a:rPr>
              <a:t> vs. </a:t>
            </a:r>
            <a:r>
              <a:rPr lang="en-US" altLang="ko-KR" sz="2400" b="1" i="1" dirty="0">
                <a:solidFill>
                  <a:schemeClr val="accent2"/>
                </a:solidFill>
                <a:ea typeface="Malgun Gothic" panose="020B0503020000020004" pitchFamily="34" charset="-127"/>
              </a:rPr>
              <a:t>Image-space methods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z="2000" dirty="0">
                <a:ea typeface="Malgun Gothic" panose="020B0503020000020004" pitchFamily="34" charset="-127"/>
              </a:rPr>
              <a:t> Object definition directly vs. their projected images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z="2000" dirty="0">
                <a:ea typeface="Malgun Gothic" panose="020B0503020000020004" pitchFamily="34" charset="-127"/>
              </a:rPr>
              <a:t> Most visible-surface algorithms use image-space methods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z="2000" dirty="0">
                <a:ea typeface="Malgun Gothic" panose="020B0503020000020004" pitchFamily="34" charset="-127"/>
              </a:rPr>
              <a:t> Object-space can be used effectively in some cases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ko-KR" sz="1800" dirty="0">
                <a:ea typeface="Malgun Gothic" panose="020B0503020000020004" pitchFamily="34" charset="-127"/>
              </a:rPr>
              <a:t> Ex) Line-display algorithms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z="2400" dirty="0">
                <a:ea typeface="Malgun Gothic" panose="020B0503020000020004" pitchFamily="34" charset="-127"/>
              </a:rPr>
              <a:t> Object-space methods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z="2000" dirty="0">
                <a:ea typeface="Malgun Gothic" panose="020B0503020000020004" pitchFamily="34" charset="-127"/>
              </a:rPr>
              <a:t> Compares objects and parts of objects to each other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z="2400" dirty="0">
                <a:ea typeface="Malgun Gothic" panose="020B0503020000020004" pitchFamily="34" charset="-127"/>
              </a:rPr>
              <a:t> Image-space methods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z="2000" dirty="0">
                <a:ea typeface="Malgun Gothic" panose="020B0503020000020004" pitchFamily="34" charset="-127"/>
              </a:rPr>
              <a:t> Point by point at each pixel position on the projection plane</a:t>
            </a:r>
          </a:p>
        </p:txBody>
      </p:sp>
      <p:sp>
        <p:nvSpPr>
          <p:cNvPr id="43010" name="Footer Placeholder 3"/>
          <p:cNvSpPr txBox="1">
            <a:spLocks noGrp="1"/>
          </p:cNvSpPr>
          <p:nvPr>
            <p:ph type="ftr" sz="quarter" idx="11"/>
          </p:nvPr>
        </p:nvSpPr>
        <p:spPr>
          <a:xfrm>
            <a:off x="1981200" y="6356351"/>
            <a:ext cx="2133600" cy="365125"/>
          </a:xfrm>
          <a:noFill/>
          <a:ln>
            <a:noFill/>
          </a:ln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fld id="{9A0DB2DC-4C9A-4742-B13C-FB6460FD3503}" type="slidenum">
              <a:rPr lang="en-US" altLang="ko-KR" dirty="0">
                <a:solidFill>
                  <a:srgbClr val="898989"/>
                </a:solidFill>
                <a:ea typeface="Malgun Gothic" panose="020B0503020000020004" pitchFamily="34" charset="-127"/>
              </a:rPr>
              <a:pPr eaLnBrk="1" hangingPunct="1">
                <a:spcBef>
                  <a:spcPct val="0"/>
                </a:spcBef>
              </a:pPr>
              <a:t>34</a:t>
            </a:fld>
            <a:endParaRPr lang="en-US" altLang="ko-KR" dirty="0">
              <a:solidFill>
                <a:srgbClr val="898989"/>
              </a:solidFill>
              <a:ea typeface="Malgun Gothic" panose="020B0503020000020004" pitchFamily="34" charset="-12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DA671A7-55F9-46F1-B77D-AA91E4E01D58}"/>
                  </a:ext>
                </a:extLst>
              </p14:cNvPr>
              <p14:cNvContentPartPr/>
              <p14:nvPr/>
            </p14:nvContentPartPr>
            <p14:xfrm>
              <a:off x="1740600" y="5904360"/>
              <a:ext cx="6395760" cy="303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DA671A7-55F9-46F1-B77D-AA91E4E01D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1240" y="5895000"/>
                <a:ext cx="6414480" cy="322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ko-KR" dirty="0">
                <a:ea typeface="Malgun Gothic" panose="020B0503020000020004" pitchFamily="34" charset="-127"/>
              </a:rPr>
              <a:t>Sorting and Coherence Methods</a:t>
            </a:r>
          </a:p>
        </p:txBody>
      </p:sp>
      <p:sp>
        <p:nvSpPr>
          <p:cNvPr id="44036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110000"/>
              </a:lnSpc>
            </a:pPr>
            <a:r>
              <a:rPr lang="ko-KR" altLang="en-US" dirty="0">
                <a:ea typeface="Malgun Gothic" panose="020B0503020000020004" pitchFamily="34" charset="-127"/>
              </a:rPr>
              <a:t> </a:t>
            </a:r>
            <a:r>
              <a:rPr lang="en-US" altLang="ko-KR" dirty="0">
                <a:ea typeface="Malgun Gothic" panose="020B0503020000020004" pitchFamily="34" charset="-127"/>
              </a:rPr>
              <a:t>To improve performance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>
                <a:ea typeface="Malgun Gothic" panose="020B0503020000020004" pitchFamily="34" charset="-127"/>
              </a:rPr>
              <a:t> </a:t>
            </a:r>
            <a:r>
              <a:rPr lang="en-US" altLang="ko-KR" b="1" i="1" dirty="0">
                <a:solidFill>
                  <a:schemeClr val="accent2"/>
                </a:solidFill>
                <a:ea typeface="Malgun Gothic" panose="020B0503020000020004" pitchFamily="34" charset="-127"/>
              </a:rPr>
              <a:t>Sorting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dirty="0">
                <a:ea typeface="Malgun Gothic" panose="020B0503020000020004" pitchFamily="34" charset="-127"/>
              </a:rPr>
              <a:t> Facilitate depth comparisons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ko-KR" dirty="0">
                <a:ea typeface="Malgun Gothic" panose="020B0503020000020004" pitchFamily="34" charset="-127"/>
              </a:rPr>
              <a:t> Ordering the surfaces according to their distance from the viewplane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>
                <a:ea typeface="Malgun Gothic" panose="020B0503020000020004" pitchFamily="34" charset="-127"/>
              </a:rPr>
              <a:t> </a:t>
            </a:r>
            <a:r>
              <a:rPr lang="en-US" altLang="ko-KR" b="1" i="1" dirty="0">
                <a:solidFill>
                  <a:schemeClr val="accent2"/>
                </a:solidFill>
                <a:ea typeface="Malgun Gothic" panose="020B0503020000020004" pitchFamily="34" charset="-127"/>
              </a:rPr>
              <a:t>Coherence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dirty="0">
                <a:ea typeface="Malgun Gothic" panose="020B0503020000020004" pitchFamily="34" charset="-127"/>
              </a:rPr>
              <a:t> Take advantage of regularity</a:t>
            </a:r>
          </a:p>
        </p:txBody>
      </p:sp>
      <p:sp>
        <p:nvSpPr>
          <p:cNvPr id="44034" name="Footer Placeholder 3"/>
          <p:cNvSpPr txBox="1">
            <a:spLocks noGrp="1"/>
          </p:cNvSpPr>
          <p:nvPr>
            <p:ph type="ftr" sz="quarter" idx="11"/>
          </p:nvPr>
        </p:nvSpPr>
        <p:spPr>
          <a:xfrm>
            <a:off x="1981200" y="6356351"/>
            <a:ext cx="2133600" cy="365125"/>
          </a:xfrm>
          <a:noFill/>
          <a:ln>
            <a:noFill/>
          </a:ln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fld id="{9A0DB2DC-4C9A-4742-B13C-FB6460FD3503}" type="slidenum">
              <a:rPr lang="en-US" altLang="ko-KR" dirty="0">
                <a:solidFill>
                  <a:srgbClr val="898989"/>
                </a:solidFill>
                <a:ea typeface="Malgun Gothic" panose="020B0503020000020004" pitchFamily="34" charset="-127"/>
              </a:rPr>
              <a:pPr eaLnBrk="1" hangingPunct="1">
                <a:spcBef>
                  <a:spcPct val="0"/>
                </a:spcBef>
              </a:pPr>
              <a:t>35</a:t>
            </a:fld>
            <a:endParaRPr lang="en-US" altLang="ko-KR" dirty="0">
              <a:solidFill>
                <a:srgbClr val="898989"/>
              </a:solidFill>
              <a:ea typeface="Malgun Gothic" panose="020B0503020000020004" pitchFamily="34" charset="-127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ko-KR" dirty="0">
                <a:ea typeface="Malgun Gothic" panose="020B0503020000020004" pitchFamily="34" charset="-127"/>
              </a:rPr>
              <a:t>Back-Face Detection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r>
              <a:rPr lang="en-US" altLang="en-US" sz="3600" dirty="0"/>
              <a:t>Fast &amp; simple object-space method</a:t>
            </a:r>
          </a:p>
          <a:p>
            <a:r>
              <a:rPr lang="en-US" altLang="en-US" sz="3600" dirty="0"/>
              <a:t>For identifying back faces of a polyhedron</a:t>
            </a:r>
          </a:p>
          <a:p>
            <a:r>
              <a:rPr lang="en-US" altLang="en-US" sz="3600" dirty="0"/>
              <a:t>Based on inside-outside tests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ko-KR" altLang="en-US" dirty="0">
                <a:ea typeface="Malgun Gothic" panose="020B0503020000020004" pitchFamily="34" charset="-127"/>
              </a:rPr>
              <a:t> </a:t>
            </a:r>
            <a:r>
              <a:rPr lang="en-US" altLang="ko-KR" dirty="0">
                <a:ea typeface="Malgun Gothic" panose="020B0503020000020004" pitchFamily="34" charset="-127"/>
              </a:rPr>
              <a:t>Inside-outside test</a:t>
            </a:r>
          </a:p>
        </p:txBody>
      </p:sp>
      <p:sp>
        <p:nvSpPr>
          <p:cNvPr id="46084" name="Rectangle 3"/>
          <p:cNvSpPr>
            <a:spLocks noGrp="1"/>
          </p:cNvSpPr>
          <p:nvPr>
            <p:ph idx="1"/>
          </p:nvPr>
        </p:nvSpPr>
        <p:spPr>
          <a:xfrm>
            <a:off x="838200" y="1461910"/>
            <a:ext cx="10820400" cy="5030965"/>
          </a:xfrm>
          <a:ln/>
        </p:spPr>
        <p:txBody>
          <a:bodyPr vert="horz" wrap="square" lIns="91440" tIns="45720" rIns="91440" bIns="45720" anchor="t"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ko-KR" sz="2400" dirty="0">
                <a:ea typeface="Malgun Gothic" panose="020B0503020000020004" pitchFamily="34" charset="-127"/>
              </a:rPr>
              <a:t> A point (x, y, z) is “inside” a surface with plane parameters A, B, C, and D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z="2400" dirty="0">
                <a:ea typeface="Malgun Gothic" panose="020B0503020000020004" pitchFamily="34" charset="-127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z="2400" dirty="0">
                <a:ea typeface="Malgun Gothic" panose="020B0503020000020004" pitchFamily="34" charset="-127"/>
              </a:rPr>
              <a:t>The polygon is a back face if</a:t>
            </a:r>
            <a:endParaRPr lang="en-US" altLang="ko-KR" sz="2000" dirty="0">
              <a:ea typeface="Malgun Gothic" panose="020B0503020000020004" pitchFamily="34" charset="-127"/>
            </a:endParaRPr>
          </a:p>
          <a:p>
            <a:pPr marL="457200" lvl="1" indent="0" eaLnBrk="1" hangingPunct="1">
              <a:lnSpc>
                <a:spcPct val="110000"/>
              </a:lnSpc>
              <a:buNone/>
            </a:pPr>
            <a:endParaRPr lang="en-US" altLang="ko-KR" sz="2000" dirty="0">
              <a:ea typeface="Malgun Gothic" panose="020B0503020000020004" pitchFamily="34" charset="-127"/>
            </a:endParaRPr>
          </a:p>
          <a:p>
            <a:pPr lvl="1" eaLnBrk="1" hangingPunct="1">
              <a:lnSpc>
                <a:spcPct val="110000"/>
              </a:lnSpc>
            </a:pPr>
            <a:endParaRPr lang="en-US" altLang="ko-KR" sz="2400" dirty="0">
              <a:ea typeface="Malgun Gothic" panose="020B0503020000020004" pitchFamily="34" charset="-127"/>
            </a:endParaRPr>
          </a:p>
          <a:p>
            <a:pPr lvl="1" eaLnBrk="1" hangingPunct="1">
              <a:lnSpc>
                <a:spcPct val="110000"/>
              </a:lnSpc>
            </a:pPr>
            <a:endParaRPr lang="en-US" altLang="ko-KR" sz="2400" dirty="0">
              <a:ea typeface="Malgun Gothic" panose="020B0503020000020004" pitchFamily="34" charset="-127"/>
            </a:endParaRPr>
          </a:p>
          <a:p>
            <a:pPr lvl="1" eaLnBrk="1" hangingPunct="1">
              <a:lnSpc>
                <a:spcPct val="110000"/>
              </a:lnSpc>
            </a:pPr>
            <a:endParaRPr lang="en-US" altLang="ko-KR" dirty="0">
              <a:ea typeface="Malgun Gothic" panose="020B0503020000020004" pitchFamily="34" charset="-127"/>
            </a:endParaRPr>
          </a:p>
          <a:p>
            <a:pPr lvl="1" eaLnBrk="1" hangingPunct="1">
              <a:lnSpc>
                <a:spcPct val="110000"/>
              </a:lnSpc>
            </a:pPr>
            <a:endParaRPr lang="en-US" altLang="ko-KR" sz="2400" dirty="0">
              <a:ea typeface="Malgun Gothic" panose="020B0503020000020004" pitchFamily="34" charset="-127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altLang="ko-KR" sz="2400" dirty="0">
                <a:ea typeface="Malgun Gothic" panose="020B0503020000020004" pitchFamily="34" charset="-127"/>
              </a:rPr>
              <a:t>V is a vector in the viewing direction from the eye(camera)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sz="2400" dirty="0">
                <a:ea typeface="Malgun Gothic" panose="020B0503020000020004" pitchFamily="34" charset="-127"/>
              </a:rPr>
              <a:t> N is the normal vector to a polygon surface</a:t>
            </a:r>
          </a:p>
        </p:txBody>
      </p:sp>
      <p:sp>
        <p:nvSpPr>
          <p:cNvPr id="46082" name="Footer Placeholder 3"/>
          <p:cNvSpPr txBox="1">
            <a:spLocks noGrp="1"/>
          </p:cNvSpPr>
          <p:nvPr>
            <p:ph type="ftr" sz="quarter" idx="11"/>
          </p:nvPr>
        </p:nvSpPr>
        <p:spPr>
          <a:xfrm>
            <a:off x="1981200" y="6356351"/>
            <a:ext cx="2133600" cy="365125"/>
          </a:xfrm>
          <a:noFill/>
          <a:ln>
            <a:noFill/>
          </a:ln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fld id="{9A0DB2DC-4C9A-4742-B13C-FB6460FD3503}" type="slidenum">
              <a:rPr lang="en-US" altLang="ko-KR" dirty="0">
                <a:solidFill>
                  <a:srgbClr val="898989"/>
                </a:solidFill>
                <a:ea typeface="Malgun Gothic" panose="020B0503020000020004" pitchFamily="34" charset="-127"/>
              </a:rPr>
              <a:pPr eaLnBrk="1" hangingPunct="1">
                <a:spcBef>
                  <a:spcPct val="0"/>
                </a:spcBef>
              </a:pPr>
              <a:t>37</a:t>
            </a:fld>
            <a:endParaRPr lang="en-US" altLang="ko-KR" dirty="0">
              <a:solidFill>
                <a:srgbClr val="898989"/>
              </a:solidFill>
              <a:ea typeface="Malgun Gothic" panose="020B0503020000020004" pitchFamily="34" charset="-127"/>
            </a:endParaRPr>
          </a:p>
        </p:txBody>
      </p:sp>
      <p:graphicFrame>
        <p:nvGraphicFramePr>
          <p:cNvPr id="4608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053835"/>
              </p:ext>
            </p:extLst>
          </p:nvPr>
        </p:nvGraphicFramePr>
        <p:xfrm>
          <a:off x="2441575" y="1972866"/>
          <a:ext cx="38068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r:id="rId3" imgW="1191895" imgH="185420" progId="Equation.3">
                  <p:embed/>
                </p:oleObj>
              </mc:Choice>
              <mc:Fallback>
                <p:oleObj r:id="rId3" imgW="1191895" imgH="185420" progId="Equation.3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C0504D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441575" y="1972866"/>
                        <a:ext cx="3806825" cy="596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503620"/>
              </p:ext>
            </p:extLst>
          </p:nvPr>
        </p:nvGraphicFramePr>
        <p:xfrm>
          <a:off x="3745792" y="3099594"/>
          <a:ext cx="19812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r:id="rId5" imgW="520700" imgH="161925" progId="Equation.3">
                  <p:embed/>
                </p:oleObj>
              </mc:Choice>
              <mc:Fallback>
                <p:oleObj r:id="rId5" imgW="520700" imgH="161925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C0504D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745792" y="3099594"/>
                        <a:ext cx="1981200" cy="615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087" name="Group 15"/>
          <p:cNvGrpSpPr/>
          <p:nvPr/>
        </p:nvGrpSpPr>
        <p:grpSpPr>
          <a:xfrm rot="189831">
            <a:off x="7092596" y="3687323"/>
            <a:ext cx="1219200" cy="1676400"/>
            <a:chOff x="1440" y="3120"/>
            <a:chExt cx="624" cy="816"/>
          </a:xfrm>
        </p:grpSpPr>
        <p:sp>
          <p:nvSpPr>
            <p:cNvPr id="46096" name="Freeform 11"/>
            <p:cNvSpPr/>
            <p:nvPr/>
          </p:nvSpPr>
          <p:spPr>
            <a:xfrm>
              <a:off x="1440" y="3120"/>
              <a:ext cx="336" cy="816"/>
            </a:xfrm>
            <a:custGeom>
              <a:avLst/>
              <a:gdLst>
                <a:gd name="txL" fmla="*/ 0 w 336"/>
                <a:gd name="txT" fmla="*/ 0 h 816"/>
                <a:gd name="txR" fmla="*/ 336 w 336"/>
                <a:gd name="txB" fmla="*/ 816 h 816"/>
              </a:gdLst>
              <a:ahLst/>
              <a:cxnLst>
                <a:cxn ang="0">
                  <a:pos x="192" y="0"/>
                </a:cxn>
                <a:cxn ang="0">
                  <a:pos x="0" y="672"/>
                </a:cxn>
                <a:cxn ang="0">
                  <a:pos x="336" y="816"/>
                </a:cxn>
                <a:cxn ang="0">
                  <a:pos x="192" y="0"/>
                </a:cxn>
              </a:cxnLst>
              <a:rect l="txL" t="txT" r="txR" b="txB"/>
              <a:pathLst>
                <a:path w="336" h="816">
                  <a:moveTo>
                    <a:pt x="192" y="0"/>
                  </a:moveTo>
                  <a:lnTo>
                    <a:pt x="0" y="672"/>
                  </a:lnTo>
                  <a:lnTo>
                    <a:pt x="336" y="816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7" name="Line 13"/>
            <p:cNvSpPr/>
            <p:nvPr/>
          </p:nvSpPr>
          <p:spPr>
            <a:xfrm>
              <a:off x="1632" y="3120"/>
              <a:ext cx="432" cy="67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cxnSp>
          <p:nvCxnSpPr>
            <p:cNvPr id="46098" name="AutoShape 14"/>
            <p:cNvCxnSpPr>
              <a:stCxn id="46097" idx="1"/>
              <a:endCxn id="46096" idx="2"/>
            </p:cNvCxnSpPr>
            <p:nvPr/>
          </p:nvCxnSpPr>
          <p:spPr>
            <a:xfrm flipH="1">
              <a:off x="1776" y="3792"/>
              <a:ext cx="288" cy="144"/>
            </a:xfrm>
            <a:prstGeom prst="straightConnector1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46088" name="Group 20"/>
          <p:cNvGrpSpPr/>
          <p:nvPr/>
        </p:nvGrpSpPr>
        <p:grpSpPr>
          <a:xfrm rot="770277">
            <a:off x="8686800" y="4953000"/>
            <a:ext cx="304800" cy="228600"/>
            <a:chOff x="3792" y="3696"/>
            <a:chExt cx="192" cy="144"/>
          </a:xfrm>
        </p:grpSpPr>
        <p:sp>
          <p:nvSpPr>
            <p:cNvPr id="46093" name="Line 16"/>
            <p:cNvSpPr/>
            <p:nvPr/>
          </p:nvSpPr>
          <p:spPr>
            <a:xfrm>
              <a:off x="3792" y="3696"/>
              <a:ext cx="192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46094" name="Line 17"/>
            <p:cNvSpPr/>
            <p:nvPr/>
          </p:nvSpPr>
          <p:spPr>
            <a:xfrm flipH="1">
              <a:off x="3792" y="3792"/>
              <a:ext cx="192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46095" name="Freeform 19"/>
            <p:cNvSpPr/>
            <p:nvPr/>
          </p:nvSpPr>
          <p:spPr>
            <a:xfrm>
              <a:off x="3810" y="3732"/>
              <a:ext cx="48" cy="96"/>
            </a:xfrm>
            <a:custGeom>
              <a:avLst/>
              <a:gdLst>
                <a:gd name="txL" fmla="*/ 0 w 144"/>
                <a:gd name="txT" fmla="*/ 0 h 192"/>
                <a:gd name="txR" fmla="*/ 144 w 144"/>
                <a:gd name="txB" fmla="*/ 192 h 192"/>
              </a:gdLst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144" h="192">
                  <a:moveTo>
                    <a:pt x="144" y="0"/>
                  </a:moveTo>
                  <a:cubicBezTo>
                    <a:pt x="72" y="32"/>
                    <a:pt x="0" y="64"/>
                    <a:pt x="0" y="96"/>
                  </a:cubicBezTo>
                  <a:cubicBezTo>
                    <a:pt x="0" y="128"/>
                    <a:pt x="112" y="176"/>
                    <a:pt x="144" y="192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89" name="Line 21"/>
          <p:cNvSpPr/>
          <p:nvPr/>
        </p:nvSpPr>
        <p:spPr>
          <a:xfrm flipH="1" flipV="1">
            <a:off x="8077200" y="4876800"/>
            <a:ext cx="53340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46090" name="Line 22"/>
          <p:cNvSpPr/>
          <p:nvPr/>
        </p:nvSpPr>
        <p:spPr>
          <a:xfrm flipH="1" flipV="1">
            <a:off x="6400800" y="4495800"/>
            <a:ext cx="60960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46091" name="Text Box 23"/>
          <p:cNvSpPr txBox="1"/>
          <p:nvPr/>
        </p:nvSpPr>
        <p:spPr>
          <a:xfrm>
            <a:off x="8213725" y="4724400"/>
            <a:ext cx="338554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V</a:t>
            </a:r>
          </a:p>
        </p:txBody>
      </p:sp>
      <p:sp>
        <p:nvSpPr>
          <p:cNvPr id="46092" name="Text Box 24"/>
          <p:cNvSpPr txBox="1"/>
          <p:nvPr/>
        </p:nvSpPr>
        <p:spPr>
          <a:xfrm>
            <a:off x="5715000" y="4525963"/>
            <a:ext cx="1499128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N = (A, B, C)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ko-KR" dirty="0">
                <a:ea typeface="Malgun Gothic" panose="020B0503020000020004" pitchFamily="34" charset="-127"/>
              </a:rPr>
              <a:t>Advanced Configuration</a:t>
            </a:r>
          </a:p>
        </p:txBody>
      </p:sp>
      <p:sp>
        <p:nvSpPr>
          <p:cNvPr id="4710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ko-KR" altLang="en-US" sz="2400" dirty="0">
                <a:ea typeface="Malgun Gothic" panose="020B0503020000020004" pitchFamily="34" charset="-127"/>
              </a:rPr>
              <a:t> </a:t>
            </a:r>
            <a:r>
              <a:rPr lang="en-US" altLang="ko-KR" sz="2400" dirty="0">
                <a:ea typeface="Malgun Gothic" panose="020B0503020000020004" pitchFamily="34" charset="-127"/>
              </a:rPr>
              <a:t>In the case of </a:t>
            </a:r>
            <a:r>
              <a:rPr lang="en-US" altLang="ko-KR" sz="2400" b="1" i="1" dirty="0">
                <a:solidFill>
                  <a:schemeClr val="accent2"/>
                </a:solidFill>
                <a:ea typeface="Malgun Gothic" panose="020B0503020000020004" pitchFamily="34" charset="-127"/>
              </a:rPr>
              <a:t>concave polyhedron</a:t>
            </a:r>
          </a:p>
          <a:p>
            <a:pPr lvl="1" eaLnBrk="1" hangingPunct="1"/>
            <a:r>
              <a:rPr lang="ko-KR" altLang="en-US" sz="2000" dirty="0">
                <a:ea typeface="Malgun Gothic" panose="020B0503020000020004" pitchFamily="34" charset="-127"/>
              </a:rPr>
              <a:t> </a:t>
            </a:r>
            <a:r>
              <a:rPr lang="en-US" altLang="ko-KR" sz="2000" dirty="0">
                <a:ea typeface="Malgun Gothic" panose="020B0503020000020004" pitchFamily="34" charset="-127"/>
              </a:rPr>
              <a:t>Need more tests</a:t>
            </a:r>
          </a:p>
          <a:p>
            <a:pPr lvl="2" eaLnBrk="1" hangingPunct="1"/>
            <a:r>
              <a:rPr lang="en-US" altLang="ko-KR" sz="1800" dirty="0">
                <a:ea typeface="Malgun Gothic" panose="020B0503020000020004" pitchFamily="34" charset="-127"/>
              </a:rPr>
              <a:t> Determine faces totally or partly obscured by other faces</a:t>
            </a:r>
          </a:p>
          <a:p>
            <a:pPr lvl="1" eaLnBrk="1" hangingPunct="1"/>
            <a:r>
              <a:rPr lang="en-US" altLang="ko-KR" sz="2000" dirty="0">
                <a:ea typeface="Malgun Gothic" panose="020B0503020000020004" pitchFamily="34" charset="-127"/>
              </a:rPr>
              <a:t> In general, back-face removal can be expected to eliminate </a:t>
            </a:r>
            <a:r>
              <a:rPr lang="en-US" altLang="ko-KR" sz="2000" i="1" u="sng" dirty="0">
                <a:ea typeface="Malgun Gothic" panose="020B0503020000020004" pitchFamily="34" charset="-127"/>
              </a:rPr>
              <a:t>about half of the surfaces</a:t>
            </a:r>
            <a:r>
              <a:rPr lang="en-US" altLang="ko-KR" sz="2000" dirty="0">
                <a:ea typeface="Malgun Gothic" panose="020B0503020000020004" pitchFamily="34" charset="-127"/>
              </a:rPr>
              <a:t>  from further visibility tests</a:t>
            </a:r>
          </a:p>
        </p:txBody>
      </p:sp>
      <p:sp>
        <p:nvSpPr>
          <p:cNvPr id="47106" name="Footer Placeholder 3"/>
          <p:cNvSpPr txBox="1">
            <a:spLocks noGrp="1"/>
          </p:cNvSpPr>
          <p:nvPr>
            <p:ph type="ftr" sz="quarter" idx="11"/>
          </p:nvPr>
        </p:nvSpPr>
        <p:spPr>
          <a:xfrm>
            <a:off x="1981200" y="6356351"/>
            <a:ext cx="2133600" cy="365125"/>
          </a:xfrm>
          <a:noFill/>
          <a:ln>
            <a:noFill/>
          </a:ln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fld id="{9A0DB2DC-4C9A-4742-B13C-FB6460FD3503}" type="slidenum">
              <a:rPr lang="en-US" altLang="ko-KR" dirty="0">
                <a:solidFill>
                  <a:srgbClr val="898989"/>
                </a:solidFill>
                <a:ea typeface="Malgun Gothic" panose="020B0503020000020004" pitchFamily="34" charset="-127"/>
              </a:rPr>
              <a:pPr eaLnBrk="1" hangingPunct="1">
                <a:spcBef>
                  <a:spcPct val="0"/>
                </a:spcBef>
              </a:pPr>
              <a:t>38</a:t>
            </a:fld>
            <a:endParaRPr lang="en-US" altLang="ko-KR" dirty="0">
              <a:solidFill>
                <a:srgbClr val="898989"/>
              </a:solidFill>
              <a:ea typeface="Malgun Gothic" panose="020B0503020000020004" pitchFamily="34" charset="-127"/>
            </a:endParaRPr>
          </a:p>
        </p:txBody>
      </p:sp>
      <p:grpSp>
        <p:nvGrpSpPr>
          <p:cNvPr id="47109" name="Group 21"/>
          <p:cNvGrpSpPr/>
          <p:nvPr/>
        </p:nvGrpSpPr>
        <p:grpSpPr>
          <a:xfrm>
            <a:off x="4914900" y="3527426"/>
            <a:ext cx="2362200" cy="2416175"/>
            <a:chOff x="1872" y="2414"/>
            <a:chExt cx="1488" cy="1522"/>
          </a:xfrm>
        </p:grpSpPr>
        <p:sp>
          <p:nvSpPr>
            <p:cNvPr id="47111" name="Line 4"/>
            <p:cNvSpPr/>
            <p:nvPr/>
          </p:nvSpPr>
          <p:spPr>
            <a:xfrm>
              <a:off x="1872" y="3120"/>
              <a:ext cx="0" cy="81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47112" name="Line 5"/>
            <p:cNvSpPr/>
            <p:nvPr/>
          </p:nvSpPr>
          <p:spPr>
            <a:xfrm>
              <a:off x="3024" y="3120"/>
              <a:ext cx="0" cy="81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47113" name="Line 6"/>
            <p:cNvSpPr/>
            <p:nvPr/>
          </p:nvSpPr>
          <p:spPr>
            <a:xfrm>
              <a:off x="1872" y="3120"/>
              <a:ext cx="115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47114" name="Line 7"/>
            <p:cNvSpPr/>
            <p:nvPr/>
          </p:nvSpPr>
          <p:spPr>
            <a:xfrm>
              <a:off x="1872" y="3936"/>
              <a:ext cx="115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47115" name="Line 9"/>
            <p:cNvSpPr/>
            <p:nvPr/>
          </p:nvSpPr>
          <p:spPr>
            <a:xfrm>
              <a:off x="3360" y="2880"/>
              <a:ext cx="0" cy="81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47116" name="Line 10"/>
            <p:cNvSpPr/>
            <p:nvPr/>
          </p:nvSpPr>
          <p:spPr>
            <a:xfrm flipV="1">
              <a:off x="3024" y="3696"/>
              <a:ext cx="336" cy="2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47117" name="Line 11"/>
            <p:cNvSpPr/>
            <p:nvPr/>
          </p:nvSpPr>
          <p:spPr>
            <a:xfrm flipV="1">
              <a:off x="3024" y="2880"/>
              <a:ext cx="336" cy="2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47118" name="Line 12"/>
            <p:cNvSpPr/>
            <p:nvPr/>
          </p:nvSpPr>
          <p:spPr>
            <a:xfrm>
              <a:off x="2736" y="2880"/>
              <a:ext cx="62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47119" name="Line 13"/>
            <p:cNvSpPr/>
            <p:nvPr/>
          </p:nvSpPr>
          <p:spPr>
            <a:xfrm flipV="1">
              <a:off x="2736" y="2640"/>
              <a:ext cx="336" cy="2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47120" name="Line 14"/>
            <p:cNvSpPr/>
            <p:nvPr/>
          </p:nvSpPr>
          <p:spPr>
            <a:xfrm flipV="1">
              <a:off x="1872" y="2640"/>
              <a:ext cx="672" cy="48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47121" name="Line 15"/>
            <p:cNvSpPr/>
            <p:nvPr/>
          </p:nvSpPr>
          <p:spPr>
            <a:xfrm>
              <a:off x="2544" y="2640"/>
              <a:ext cx="52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47122" name="AutoShape 20"/>
            <p:cNvSpPr/>
            <p:nvPr/>
          </p:nvSpPr>
          <p:spPr>
            <a:xfrm flipH="1">
              <a:off x="2736" y="2414"/>
              <a:ext cx="336" cy="692"/>
            </a:xfrm>
            <a:prstGeom prst="rtTriangle">
              <a:avLst/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47110" name="Text Box 22"/>
          <p:cNvSpPr txBox="1"/>
          <p:nvPr/>
        </p:nvSpPr>
        <p:spPr>
          <a:xfrm>
            <a:off x="4419600" y="5943601"/>
            <a:ext cx="465455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View of a concave polyhedron with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one face partially hidden by other surfaces&gt;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ko-KR" dirty="0">
                <a:ea typeface="Malgun Gothic" panose="020B0503020000020004" pitchFamily="34" charset="-127"/>
              </a:rPr>
              <a:t>Depth-Buffer Method</a:t>
            </a:r>
            <a:br>
              <a:rPr lang="en-US" altLang="ko-KR" dirty="0">
                <a:ea typeface="Malgun Gothic" panose="020B0503020000020004" pitchFamily="34" charset="-127"/>
              </a:rPr>
            </a:br>
            <a:r>
              <a:rPr lang="en-US" altLang="ko-KR" dirty="0">
                <a:ea typeface="Malgun Gothic" panose="020B0503020000020004" pitchFamily="34" charset="-127"/>
              </a:rPr>
              <a:t>Characteristics</a:t>
            </a:r>
          </a:p>
        </p:txBody>
      </p:sp>
      <p:sp>
        <p:nvSpPr>
          <p:cNvPr id="4813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110000"/>
              </a:lnSpc>
            </a:pPr>
            <a:r>
              <a:rPr lang="ko-KR" altLang="en-US" sz="2400" dirty="0">
                <a:ea typeface="Malgun Gothic" panose="020B0503020000020004" pitchFamily="34" charset="-127"/>
              </a:rPr>
              <a:t> </a:t>
            </a:r>
            <a:r>
              <a:rPr lang="en-US" altLang="ko-KR" sz="2400" dirty="0">
                <a:ea typeface="Malgun Gothic" panose="020B0503020000020004" pitchFamily="34" charset="-127"/>
              </a:rPr>
              <a:t>Commonly used image-space approach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z="2400" dirty="0">
                <a:ea typeface="Malgun Gothic" panose="020B0503020000020004" pitchFamily="34" charset="-127"/>
              </a:rPr>
              <a:t> Compares depths of each pixel on the projection plane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sz="2000" dirty="0">
                <a:ea typeface="Malgun Gothic" panose="020B0503020000020004" pitchFamily="34" charset="-127"/>
              </a:rPr>
              <a:t> Referred to as the </a:t>
            </a:r>
            <a:r>
              <a:rPr lang="en-US" altLang="ko-KR" sz="2000" b="1" i="1" dirty="0">
                <a:solidFill>
                  <a:schemeClr val="accent2"/>
                </a:solidFill>
                <a:ea typeface="Malgun Gothic" panose="020B0503020000020004" pitchFamily="34" charset="-127"/>
              </a:rPr>
              <a:t>z-buffer</a:t>
            </a:r>
            <a:r>
              <a:rPr lang="en-US" altLang="ko-KR" sz="2000" dirty="0">
                <a:ea typeface="Malgun Gothic" panose="020B0503020000020004" pitchFamily="34" charset="-127"/>
              </a:rPr>
              <a:t>  method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z="2400" dirty="0">
                <a:ea typeface="Malgun Gothic" panose="020B0503020000020004" pitchFamily="34" charset="-127"/>
              </a:rPr>
              <a:t> Usually applied to scenes of polygonal surfaces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sz="2000" dirty="0">
                <a:ea typeface="Malgun Gothic" panose="020B0503020000020004" pitchFamily="34" charset="-127"/>
              </a:rPr>
              <a:t> Depth values can be computed very quickly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sz="2000" dirty="0">
                <a:ea typeface="Malgun Gothic" panose="020B0503020000020004" pitchFamily="34" charset="-127"/>
              </a:rPr>
              <a:t> Easy to implement</a:t>
            </a:r>
          </a:p>
        </p:txBody>
      </p:sp>
      <p:sp>
        <p:nvSpPr>
          <p:cNvPr id="48130" name="Footer Placeholder 3"/>
          <p:cNvSpPr txBox="1">
            <a:spLocks noGrp="1"/>
          </p:cNvSpPr>
          <p:nvPr>
            <p:ph type="ftr" sz="quarter" idx="11"/>
          </p:nvPr>
        </p:nvSpPr>
        <p:spPr>
          <a:xfrm>
            <a:off x="1981200" y="6356351"/>
            <a:ext cx="2133600" cy="365125"/>
          </a:xfrm>
          <a:noFill/>
          <a:ln>
            <a:noFill/>
          </a:ln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fld id="{9A0DB2DC-4C9A-4742-B13C-FB6460FD3503}" type="slidenum">
              <a:rPr lang="en-US" altLang="ko-KR" dirty="0">
                <a:solidFill>
                  <a:srgbClr val="898989"/>
                </a:solidFill>
                <a:ea typeface="Malgun Gothic" panose="020B0503020000020004" pitchFamily="34" charset="-127"/>
              </a:rPr>
              <a:pPr eaLnBrk="1" hangingPunct="1">
                <a:spcBef>
                  <a:spcPct val="0"/>
                </a:spcBef>
              </a:pPr>
              <a:t>39</a:t>
            </a:fld>
            <a:endParaRPr lang="en-US" altLang="ko-KR" dirty="0">
              <a:solidFill>
                <a:srgbClr val="898989"/>
              </a:solidFill>
              <a:ea typeface="Malgun Gothic" panose="020B0503020000020004" pitchFamily="34" charset="-127"/>
            </a:endParaRPr>
          </a:p>
        </p:txBody>
      </p:sp>
      <p:grpSp>
        <p:nvGrpSpPr>
          <p:cNvPr id="48133" name="Group 7"/>
          <p:cNvGrpSpPr/>
          <p:nvPr/>
        </p:nvGrpSpPr>
        <p:grpSpPr>
          <a:xfrm>
            <a:off x="7620000" y="4724400"/>
            <a:ext cx="1066800" cy="1828800"/>
            <a:chOff x="4032" y="2928"/>
            <a:chExt cx="672" cy="1152"/>
          </a:xfrm>
        </p:grpSpPr>
        <p:sp>
          <p:nvSpPr>
            <p:cNvPr id="48149" name="Line 4"/>
            <p:cNvSpPr/>
            <p:nvPr/>
          </p:nvSpPr>
          <p:spPr>
            <a:xfrm flipV="1">
              <a:off x="4032" y="2928"/>
              <a:ext cx="0" cy="86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48150" name="Line 5"/>
            <p:cNvSpPr/>
            <p:nvPr/>
          </p:nvSpPr>
          <p:spPr>
            <a:xfrm flipV="1">
              <a:off x="4032" y="3552"/>
              <a:ext cx="480" cy="2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48151" name="Line 6"/>
            <p:cNvSpPr/>
            <p:nvPr/>
          </p:nvSpPr>
          <p:spPr>
            <a:xfrm>
              <a:off x="4032" y="3792"/>
              <a:ext cx="672" cy="28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</p:grpSp>
      <p:sp>
        <p:nvSpPr>
          <p:cNvPr id="48134" name="Freeform 8"/>
          <p:cNvSpPr/>
          <p:nvPr/>
        </p:nvSpPr>
        <p:spPr>
          <a:xfrm>
            <a:off x="5715000" y="4876800"/>
            <a:ext cx="304800" cy="762000"/>
          </a:xfrm>
          <a:custGeom>
            <a:avLst/>
            <a:gdLst>
              <a:gd name="txL" fmla="*/ 0 w 192"/>
              <a:gd name="txT" fmla="*/ 0 h 480"/>
              <a:gd name="txR" fmla="*/ 192 w 192"/>
              <a:gd name="txB" fmla="*/ 480 h 480"/>
            </a:gdLst>
            <a:ahLst/>
            <a:cxnLst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rect l="txL" t="txT" r="txR" b="txB"/>
            <a:pathLst>
              <a:path w="192" h="480">
                <a:moveTo>
                  <a:pt x="0" y="192"/>
                </a:moveTo>
                <a:lnTo>
                  <a:pt x="192" y="0"/>
                </a:lnTo>
                <a:lnTo>
                  <a:pt x="192" y="336"/>
                </a:lnTo>
                <a:lnTo>
                  <a:pt x="48" y="480"/>
                </a:lnTo>
                <a:lnTo>
                  <a:pt x="0" y="192"/>
                </a:lnTo>
                <a:close/>
              </a:path>
            </a:pathLst>
          </a:custGeom>
          <a:solidFill>
            <a:srgbClr val="99CC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8135" name="Freeform 9"/>
          <p:cNvSpPr/>
          <p:nvPr/>
        </p:nvSpPr>
        <p:spPr>
          <a:xfrm>
            <a:off x="6248400" y="5029200"/>
            <a:ext cx="685800" cy="914400"/>
          </a:xfrm>
          <a:custGeom>
            <a:avLst/>
            <a:gdLst>
              <a:gd name="txL" fmla="*/ 0 w 432"/>
              <a:gd name="txT" fmla="*/ 0 h 576"/>
              <a:gd name="txR" fmla="*/ 432 w 432"/>
              <a:gd name="txB" fmla="*/ 576 h 576"/>
            </a:gdLst>
            <a:ahLst/>
            <a:cxnLst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</a:cxnLst>
            <a:rect l="txL" t="txT" r="txR" b="txB"/>
            <a:pathLst>
              <a:path w="432" h="576">
                <a:moveTo>
                  <a:pt x="96" y="48"/>
                </a:moveTo>
                <a:lnTo>
                  <a:pt x="432" y="0"/>
                </a:lnTo>
                <a:lnTo>
                  <a:pt x="192" y="576"/>
                </a:lnTo>
                <a:lnTo>
                  <a:pt x="0" y="528"/>
                </a:lnTo>
                <a:lnTo>
                  <a:pt x="96" y="48"/>
                </a:lnTo>
                <a:close/>
              </a:path>
            </a:pathLst>
          </a:custGeom>
          <a:solidFill>
            <a:srgbClr val="99CC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8136" name="Freeform 10"/>
          <p:cNvSpPr/>
          <p:nvPr/>
        </p:nvSpPr>
        <p:spPr>
          <a:xfrm>
            <a:off x="6934200" y="5257800"/>
            <a:ext cx="457200" cy="1219200"/>
          </a:xfrm>
          <a:custGeom>
            <a:avLst/>
            <a:gdLst>
              <a:gd name="txL" fmla="*/ 0 w 288"/>
              <a:gd name="txT" fmla="*/ 0 h 768"/>
              <a:gd name="txR" fmla="*/ 288 w 288"/>
              <a:gd name="txB" fmla="*/ 768 h 768"/>
            </a:gdLst>
            <a:ahLst/>
            <a:cxnLst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</a:cxnLst>
            <a:rect l="txL" t="txT" r="txR" b="txB"/>
            <a:pathLst>
              <a:path w="288" h="768">
                <a:moveTo>
                  <a:pt x="48" y="144"/>
                </a:moveTo>
                <a:lnTo>
                  <a:pt x="240" y="0"/>
                </a:lnTo>
                <a:lnTo>
                  <a:pt x="288" y="624"/>
                </a:lnTo>
                <a:lnTo>
                  <a:pt x="0" y="768"/>
                </a:lnTo>
                <a:lnTo>
                  <a:pt x="48" y="144"/>
                </a:lnTo>
                <a:close/>
              </a:path>
            </a:pathLst>
          </a:custGeom>
          <a:solidFill>
            <a:srgbClr val="99CC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8137" name="Line 11"/>
          <p:cNvSpPr/>
          <p:nvPr/>
        </p:nvSpPr>
        <p:spPr>
          <a:xfrm>
            <a:off x="5562600" y="5105400"/>
            <a:ext cx="2286000" cy="609600"/>
          </a:xfrm>
          <a:prstGeom prst="line">
            <a:avLst/>
          </a:prstGeom>
          <a:ln w="1587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</p:sp>
      <p:sp>
        <p:nvSpPr>
          <p:cNvPr id="48138" name="Oval 12"/>
          <p:cNvSpPr/>
          <p:nvPr/>
        </p:nvSpPr>
        <p:spPr>
          <a:xfrm>
            <a:off x="5848350" y="4931451"/>
            <a:ext cx="76200" cy="519351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8139" name="Oval 13"/>
          <p:cNvSpPr/>
          <p:nvPr/>
        </p:nvSpPr>
        <p:spPr>
          <a:xfrm>
            <a:off x="6534150" y="5112426"/>
            <a:ext cx="76200" cy="519351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8140" name="Oval 14"/>
          <p:cNvSpPr/>
          <p:nvPr/>
        </p:nvSpPr>
        <p:spPr>
          <a:xfrm>
            <a:off x="7153275" y="5274351"/>
            <a:ext cx="76200" cy="519351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8141" name="Oval 15"/>
          <p:cNvSpPr/>
          <p:nvPr/>
        </p:nvSpPr>
        <p:spPr>
          <a:xfrm>
            <a:off x="7810500" y="5455326"/>
            <a:ext cx="76200" cy="519351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8142" name="Text Box 16"/>
          <p:cNvSpPr txBox="1"/>
          <p:nvPr/>
        </p:nvSpPr>
        <p:spPr>
          <a:xfrm>
            <a:off x="7620001" y="4602163"/>
            <a:ext cx="402739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Y</a:t>
            </a:r>
            <a:r>
              <a:rPr lang="en-US" altLang="ko-KR" sz="1800" baseline="-25000" dirty="0">
                <a:latin typeface="Arial" panose="020B0604020202020204" pitchFamily="34" charset="0"/>
                <a:ea typeface="Malgun Gothic" panose="020B0503020000020004" pitchFamily="34" charset="-127"/>
              </a:rPr>
              <a:t>v</a:t>
            </a:r>
            <a:endParaRPr lang="en-US" altLang="ko-KR" sz="1800" dirty="0">
              <a:latin typeface="Arial" panose="020B060402020202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48143" name="Text Box 17"/>
          <p:cNvSpPr txBox="1"/>
          <p:nvPr/>
        </p:nvSpPr>
        <p:spPr>
          <a:xfrm>
            <a:off x="8350250" y="5668963"/>
            <a:ext cx="415498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X</a:t>
            </a:r>
            <a:r>
              <a:rPr lang="en-US" altLang="ko-KR" sz="1800" baseline="-25000" dirty="0">
                <a:latin typeface="Arial" panose="020B0604020202020204" pitchFamily="34" charset="0"/>
                <a:ea typeface="Malgun Gothic" panose="020B0503020000020004" pitchFamily="34" charset="-127"/>
              </a:rPr>
              <a:t>v</a:t>
            </a:r>
            <a:endParaRPr lang="en-US" altLang="ko-KR" sz="1800" dirty="0">
              <a:latin typeface="Arial" panose="020B060402020202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48144" name="Text Box 18"/>
          <p:cNvSpPr txBox="1"/>
          <p:nvPr/>
        </p:nvSpPr>
        <p:spPr>
          <a:xfrm>
            <a:off x="8305800" y="6430963"/>
            <a:ext cx="402674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Z</a:t>
            </a:r>
            <a:r>
              <a:rPr lang="en-US" altLang="ko-KR" sz="1800" baseline="-25000" dirty="0">
                <a:latin typeface="Arial" panose="020B0604020202020204" pitchFamily="34" charset="0"/>
                <a:ea typeface="Malgun Gothic" panose="020B0503020000020004" pitchFamily="34" charset="-127"/>
              </a:rPr>
              <a:t>v</a:t>
            </a:r>
            <a:endParaRPr lang="en-US" altLang="ko-KR" sz="1800" dirty="0">
              <a:latin typeface="Arial" panose="020B060402020202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48145" name="Text Box 19"/>
          <p:cNvSpPr txBox="1"/>
          <p:nvPr/>
        </p:nvSpPr>
        <p:spPr>
          <a:xfrm>
            <a:off x="7062788" y="4953000"/>
            <a:ext cx="423514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S</a:t>
            </a:r>
            <a:r>
              <a:rPr lang="en-US" altLang="ko-KR" sz="1800" baseline="-25000" dirty="0">
                <a:latin typeface="Arial" panose="020B0604020202020204" pitchFamily="34" charset="0"/>
                <a:ea typeface="Malgun Gothic" panose="020B0503020000020004" pitchFamily="34" charset="-127"/>
              </a:rPr>
              <a:t>1</a:t>
            </a:r>
            <a:endParaRPr lang="en-US" altLang="ko-KR" sz="1800" dirty="0">
              <a:latin typeface="Arial" panose="020B060402020202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48146" name="Text Box 20"/>
          <p:cNvSpPr txBox="1"/>
          <p:nvPr/>
        </p:nvSpPr>
        <p:spPr>
          <a:xfrm>
            <a:off x="6400800" y="4800600"/>
            <a:ext cx="423514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S</a:t>
            </a:r>
            <a:r>
              <a:rPr lang="en-US" altLang="ko-KR" sz="1800" baseline="-25000" dirty="0">
                <a:latin typeface="Arial" panose="020B0604020202020204" pitchFamily="34" charset="0"/>
                <a:ea typeface="Malgun Gothic" panose="020B0503020000020004" pitchFamily="34" charset="-127"/>
              </a:rPr>
              <a:t>2</a:t>
            </a:r>
            <a:endParaRPr lang="en-US" altLang="ko-KR" sz="1800" dirty="0">
              <a:latin typeface="Arial" panose="020B060402020202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48147" name="Text Box 21"/>
          <p:cNvSpPr txBox="1"/>
          <p:nvPr/>
        </p:nvSpPr>
        <p:spPr>
          <a:xfrm>
            <a:off x="5562600" y="4724400"/>
            <a:ext cx="423514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S</a:t>
            </a:r>
            <a:r>
              <a:rPr lang="en-US" altLang="ko-KR" sz="1800" baseline="-25000" dirty="0">
                <a:latin typeface="Arial" panose="020B0604020202020204" pitchFamily="34" charset="0"/>
                <a:ea typeface="Malgun Gothic" panose="020B0503020000020004" pitchFamily="34" charset="-127"/>
              </a:rPr>
              <a:t>3</a:t>
            </a:r>
            <a:endParaRPr lang="en-US" altLang="ko-KR" sz="1800" dirty="0">
              <a:latin typeface="Arial" panose="020B060402020202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48148" name="Text Box 22"/>
          <p:cNvSpPr txBox="1"/>
          <p:nvPr/>
        </p:nvSpPr>
        <p:spPr>
          <a:xfrm>
            <a:off x="7772401" y="5443538"/>
            <a:ext cx="697627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ko-KR" altLang="en-US" sz="1800" dirty="0">
                <a:solidFill>
                  <a:schemeClr val="accent1"/>
                </a:solidFill>
                <a:latin typeface="Arial" panose="020B0604020202020204" pitchFamily="34" charset="0"/>
                <a:ea typeface="Malgun Gothic" panose="020B0503020000020004" pitchFamily="34" charset="-127"/>
              </a:rPr>
              <a:t>(</a:t>
            </a:r>
            <a:r>
              <a:rPr lang="en-US" altLang="ko-KR" sz="1800" dirty="0">
                <a:solidFill>
                  <a:schemeClr val="accent1"/>
                </a:solidFill>
                <a:latin typeface="Arial" panose="020B0604020202020204" pitchFamily="34" charset="0"/>
                <a:ea typeface="Malgun Gothic" panose="020B0503020000020004" pitchFamily="34" charset="-127"/>
              </a:rPr>
              <a:t>x, y)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en-US" dirty="0"/>
              <a:t>Types of Parallel Projection</a:t>
            </a:r>
          </a:p>
        </p:txBody>
      </p:sp>
      <p:pic>
        <p:nvPicPr>
          <p:cNvPr id="8195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1425" y="1972469"/>
            <a:ext cx="4629150" cy="4057650"/>
          </a:xfrm>
          <a:ln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ko-KR" dirty="0">
                <a:ea typeface="Malgun Gothic" panose="020B0503020000020004" pitchFamily="34" charset="-127"/>
              </a:rPr>
              <a:t>Depth Buffer &amp; Refresh Buffer</a:t>
            </a:r>
          </a:p>
        </p:txBody>
      </p:sp>
      <p:sp>
        <p:nvSpPr>
          <p:cNvPr id="49156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120000"/>
              </a:lnSpc>
            </a:pPr>
            <a:r>
              <a:rPr lang="ko-KR" altLang="en-US" dirty="0">
                <a:ea typeface="Malgun Gothic" panose="020B0503020000020004" pitchFamily="34" charset="-127"/>
              </a:rPr>
              <a:t> </a:t>
            </a:r>
            <a:r>
              <a:rPr lang="en-US" altLang="ko-KR" dirty="0">
                <a:ea typeface="Malgun Gothic" panose="020B0503020000020004" pitchFamily="34" charset="-127"/>
              </a:rPr>
              <a:t>Two buffer areas are required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>
                <a:ea typeface="Malgun Gothic" panose="020B0503020000020004" pitchFamily="34" charset="-127"/>
              </a:rPr>
              <a:t> Depth buffer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ko-KR" dirty="0">
                <a:ea typeface="Malgun Gothic" panose="020B0503020000020004" pitchFamily="34" charset="-127"/>
              </a:rPr>
              <a:t> Store depth values for each (x, y) position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ko-KR" dirty="0">
                <a:ea typeface="Malgun Gothic" panose="020B0503020000020004" pitchFamily="34" charset="-127"/>
              </a:rPr>
              <a:t> All positions are initialized to minimum depth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>
                <a:ea typeface="Malgun Gothic" panose="020B0503020000020004" pitchFamily="34" charset="-127"/>
              </a:rPr>
              <a:t> Refresh buffer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ko-KR" dirty="0">
                <a:ea typeface="Malgun Gothic" panose="020B0503020000020004" pitchFamily="34" charset="-127"/>
              </a:rPr>
              <a:t> Stores the intensity values for each position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ko-KR" dirty="0">
                <a:ea typeface="Malgun Gothic" panose="020B0503020000020004" pitchFamily="34" charset="-127"/>
              </a:rPr>
              <a:t> All positions are initialized to the background intensity</a:t>
            </a:r>
          </a:p>
        </p:txBody>
      </p:sp>
      <p:sp>
        <p:nvSpPr>
          <p:cNvPr id="49154" name="Footer Placeholder 3"/>
          <p:cNvSpPr txBox="1">
            <a:spLocks noGrp="1"/>
          </p:cNvSpPr>
          <p:nvPr>
            <p:ph type="ftr" sz="quarter" idx="11"/>
          </p:nvPr>
        </p:nvSpPr>
        <p:spPr>
          <a:xfrm>
            <a:off x="1981200" y="6356351"/>
            <a:ext cx="2133600" cy="365125"/>
          </a:xfrm>
          <a:noFill/>
          <a:ln>
            <a:noFill/>
          </a:ln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fld id="{9A0DB2DC-4C9A-4742-B13C-FB6460FD3503}" type="slidenum">
              <a:rPr lang="en-US" altLang="ko-KR" dirty="0">
                <a:solidFill>
                  <a:srgbClr val="898989"/>
                </a:solidFill>
                <a:ea typeface="Malgun Gothic" panose="020B0503020000020004" pitchFamily="34" charset="-127"/>
              </a:rPr>
              <a:pPr eaLnBrk="1" hangingPunct="1">
                <a:spcBef>
                  <a:spcPct val="0"/>
                </a:spcBef>
              </a:pPr>
              <a:t>40</a:t>
            </a:fld>
            <a:endParaRPr lang="en-US" altLang="ko-KR" dirty="0">
              <a:solidFill>
                <a:srgbClr val="898989"/>
              </a:solidFill>
              <a:ea typeface="Malgun Gothic" panose="020B0503020000020004" pitchFamily="34" charset="-127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ko-KR" dirty="0">
                <a:ea typeface="Malgun Gothic" panose="020B0503020000020004" pitchFamily="34" charset="-127"/>
              </a:rPr>
              <a:t>Algorithm</a:t>
            </a:r>
          </a:p>
        </p:txBody>
      </p:sp>
      <p:sp>
        <p:nvSpPr>
          <p:cNvPr id="5018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90000"/>
              </a:lnSpc>
            </a:pPr>
            <a:r>
              <a:rPr lang="ko-KR" altLang="en-US" sz="2400" dirty="0">
                <a:ea typeface="Malgun Gothic" panose="020B0503020000020004" pitchFamily="34" charset="-127"/>
              </a:rPr>
              <a:t> </a:t>
            </a:r>
            <a:r>
              <a:rPr lang="en-US" altLang="ko-KR" sz="2400" dirty="0">
                <a:ea typeface="Malgun Gothic" panose="020B0503020000020004" pitchFamily="34" charset="-127"/>
              </a:rPr>
              <a:t>Initialize the depth buffer and refresh buffer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ko-KR" sz="2000" dirty="0">
                <a:ea typeface="Malgun Gothic" panose="020B0503020000020004" pitchFamily="34" charset="-127"/>
              </a:rPr>
              <a:t>		depth(x, y) = 0,		refresh(x, y) = I</a:t>
            </a:r>
            <a:r>
              <a:rPr lang="en-US" altLang="ko-KR" sz="2000" baseline="-25000" dirty="0">
                <a:ea typeface="Malgun Gothic" panose="020B0503020000020004" pitchFamily="34" charset="-127"/>
              </a:rPr>
              <a:t>backgnd</a:t>
            </a:r>
            <a:endParaRPr lang="en-US" altLang="ko-KR" sz="2000" dirty="0">
              <a:ea typeface="Malgun Gothic" panose="020B0503020000020004" pitchFamily="34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ko-KR" sz="2400" dirty="0">
                <a:ea typeface="Malgun Gothic" panose="020B0503020000020004" pitchFamily="34" charset="-127"/>
              </a:rPr>
              <a:t> For each position on each polygon surface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>
                <a:ea typeface="Malgun Gothic" panose="020B0503020000020004" pitchFamily="34" charset="-127"/>
              </a:rPr>
              <a:t> Calculate the depth for each (x, y) position on the polygon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>
                <a:ea typeface="Malgun Gothic" panose="020B0503020000020004" pitchFamily="34" charset="-127"/>
              </a:rPr>
              <a:t> If z &gt; depth(x, y), then set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ko-KR" sz="2000" dirty="0">
                <a:ea typeface="Malgun Gothic" panose="020B0503020000020004" pitchFamily="34" charset="-127"/>
              </a:rPr>
              <a:t>	depth(x, y) = z,		refresh(x, y) = I</a:t>
            </a:r>
            <a:r>
              <a:rPr lang="en-US" altLang="ko-KR" sz="2000" baseline="-25000" dirty="0">
                <a:ea typeface="Malgun Gothic" panose="020B0503020000020004" pitchFamily="34" charset="-127"/>
              </a:rPr>
              <a:t>surf</a:t>
            </a:r>
            <a:r>
              <a:rPr lang="en-US" altLang="ko-KR" sz="2000" dirty="0">
                <a:ea typeface="Malgun Gothic" panose="020B0503020000020004" pitchFamily="34" charset="-127"/>
              </a:rPr>
              <a:t>(x, y)</a:t>
            </a:r>
          </a:p>
          <a:p>
            <a:pPr eaLnBrk="1" hangingPunct="1">
              <a:lnSpc>
                <a:spcPct val="90000"/>
              </a:lnSpc>
              <a:buChar char="•"/>
            </a:pPr>
            <a:r>
              <a:rPr lang="en-US" altLang="ko-KR" sz="2400" dirty="0">
                <a:ea typeface="Malgun Gothic" panose="020B0503020000020004" pitchFamily="34" charset="-127"/>
              </a:rPr>
              <a:t> Advanced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>
                <a:ea typeface="Malgun Gothic" panose="020B0503020000020004" pitchFamily="34" charset="-127"/>
              </a:rPr>
              <a:t> With resolution of 1024 by 1024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ko-KR" sz="1800" dirty="0">
                <a:ea typeface="Malgun Gothic" panose="020B0503020000020004" pitchFamily="34" charset="-127"/>
              </a:rPr>
              <a:t> Over a million positions in the depth buffer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>
                <a:ea typeface="Malgun Gothic" panose="020B0503020000020004" pitchFamily="34" charset="-127"/>
              </a:rPr>
              <a:t> Process one section of the scene at a time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ko-KR" sz="1800" dirty="0">
                <a:ea typeface="Malgun Gothic" panose="020B0503020000020004" pitchFamily="34" charset="-127"/>
              </a:rPr>
              <a:t> Need a smaller depth buffer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ko-KR" sz="1800" dirty="0">
                <a:ea typeface="Malgun Gothic" panose="020B0503020000020004" pitchFamily="34" charset="-127"/>
              </a:rPr>
              <a:t> The buffer is reused for the next section</a:t>
            </a:r>
          </a:p>
        </p:txBody>
      </p:sp>
      <p:sp>
        <p:nvSpPr>
          <p:cNvPr id="50178" name="Footer Placeholder 3"/>
          <p:cNvSpPr txBox="1">
            <a:spLocks noGrp="1"/>
          </p:cNvSpPr>
          <p:nvPr>
            <p:ph type="ftr" sz="quarter" idx="11"/>
          </p:nvPr>
        </p:nvSpPr>
        <p:spPr>
          <a:xfrm>
            <a:off x="1981200" y="6356351"/>
            <a:ext cx="2133600" cy="365125"/>
          </a:xfrm>
          <a:noFill/>
          <a:ln>
            <a:noFill/>
          </a:ln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fld id="{9A0DB2DC-4C9A-4742-B13C-FB6460FD3503}" type="slidenum">
              <a:rPr lang="en-US" altLang="ko-KR" dirty="0">
                <a:solidFill>
                  <a:srgbClr val="898989"/>
                </a:solidFill>
                <a:ea typeface="Malgun Gothic" panose="020B0503020000020004" pitchFamily="34" charset="-127"/>
              </a:rPr>
              <a:pPr eaLnBrk="1" hangingPunct="1">
                <a:spcBef>
                  <a:spcPct val="0"/>
                </a:spcBef>
              </a:pPr>
              <a:t>41</a:t>
            </a:fld>
            <a:endParaRPr lang="en-US" altLang="ko-KR" dirty="0">
              <a:solidFill>
                <a:srgbClr val="898989"/>
              </a:solidFill>
              <a:ea typeface="Malgun Gothic" panose="020B0503020000020004" pitchFamily="34" charset="-127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ctr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>
              <a:buClrTx/>
              <a:buSzTx/>
              <a:buFontTx/>
            </a:pPr>
            <a:r>
              <a:rPr lang="en-US" altLang="ko-KR" dirty="0">
                <a:ea typeface="Malgun Gothic" panose="020B0503020000020004" pitchFamily="34" charset="-127"/>
              </a:rPr>
              <a:t>A-Buffer Method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ko-KR" dirty="0">
                <a:ea typeface="Malgun Gothic" panose="020B0503020000020004" pitchFamily="34" charset="-127"/>
              </a:rPr>
              <a:t>A-Buffer Method</a:t>
            </a:r>
            <a:br>
              <a:rPr lang="en-US" altLang="ko-KR" dirty="0">
                <a:ea typeface="Malgun Gothic" panose="020B0503020000020004" pitchFamily="34" charset="-127"/>
              </a:rPr>
            </a:br>
            <a:r>
              <a:rPr lang="en-US" altLang="ko-KR" dirty="0">
                <a:ea typeface="Malgun Gothic" panose="020B0503020000020004" pitchFamily="34" charset="-127"/>
              </a:rPr>
              <a:t>Characteristics</a:t>
            </a:r>
          </a:p>
        </p:txBody>
      </p:sp>
      <p:sp>
        <p:nvSpPr>
          <p:cNvPr id="5222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ko-KR" altLang="en-US" sz="2400" dirty="0">
                <a:ea typeface="Malgun Gothic" panose="020B0503020000020004" pitchFamily="34" charset="-127"/>
              </a:rPr>
              <a:t> </a:t>
            </a:r>
            <a:r>
              <a:rPr lang="en-US" altLang="ko-KR" sz="2400" dirty="0">
                <a:ea typeface="Malgun Gothic" panose="020B0503020000020004" pitchFamily="34" charset="-127"/>
              </a:rPr>
              <a:t>An extension of the ideas in the depth-buffer method</a:t>
            </a:r>
          </a:p>
          <a:p>
            <a:pPr eaLnBrk="1" hangingPunct="1"/>
            <a:r>
              <a:rPr lang="en-US" altLang="ko-KR" sz="2400" dirty="0">
                <a:ea typeface="Malgun Gothic" panose="020B0503020000020004" pitchFamily="34" charset="-127"/>
              </a:rPr>
              <a:t> The origin of this name</a:t>
            </a:r>
          </a:p>
          <a:p>
            <a:pPr lvl="1" eaLnBrk="1" hangingPunct="1"/>
            <a:r>
              <a:rPr lang="en-US" altLang="ko-KR" sz="2000" dirty="0">
                <a:ea typeface="Malgun Gothic" panose="020B0503020000020004" pitchFamily="34" charset="-127"/>
              </a:rPr>
              <a:t> At the other end of the alphabet from “z-buffer”</a:t>
            </a:r>
          </a:p>
          <a:p>
            <a:pPr lvl="1" eaLnBrk="1" hangingPunct="1"/>
            <a:r>
              <a:rPr lang="en-US" altLang="ko-KR" sz="2000" dirty="0">
                <a:ea typeface="Malgun Gothic" panose="020B0503020000020004" pitchFamily="34" charset="-127"/>
              </a:rPr>
              <a:t> Antialiased, area-averaged, accumulation-buffer</a:t>
            </a:r>
          </a:p>
          <a:p>
            <a:pPr eaLnBrk="1" hangingPunct="1"/>
            <a:r>
              <a:rPr lang="en-US" altLang="ko-KR" sz="2000" dirty="0">
                <a:ea typeface="Malgun Gothic" panose="020B0503020000020004" pitchFamily="34" charset="-127"/>
              </a:rPr>
              <a:t>A drawback of the depth-buffer method</a:t>
            </a:r>
          </a:p>
          <a:p>
            <a:pPr lvl="1" eaLnBrk="1" hangingPunct="1"/>
            <a:r>
              <a:rPr lang="en-US" altLang="ko-KR" sz="2000" dirty="0">
                <a:ea typeface="Malgun Gothic" panose="020B0503020000020004" pitchFamily="34" charset="-127"/>
              </a:rPr>
              <a:t> Deals only with opaque surfaces</a:t>
            </a:r>
          </a:p>
          <a:p>
            <a:pPr lvl="1" eaLnBrk="1" hangingPunct="1"/>
            <a:r>
              <a:rPr lang="en-US" altLang="ko-KR" sz="2000" dirty="0">
                <a:ea typeface="Malgun Gothic" panose="020B0503020000020004" pitchFamily="34" charset="-127"/>
              </a:rPr>
              <a:t> Can’t accumulate intensity values</a:t>
            </a:r>
          </a:p>
          <a:p>
            <a:pPr lvl="1" eaLnBrk="1" hangingPunct="1">
              <a:buFontTx/>
              <a:buNone/>
            </a:pPr>
            <a:r>
              <a:rPr lang="en-US" altLang="ko-KR" sz="2000" dirty="0">
                <a:ea typeface="Malgun Gothic" panose="020B0503020000020004" pitchFamily="34" charset="-127"/>
              </a:rPr>
              <a:t>	for more than one surface</a:t>
            </a:r>
          </a:p>
        </p:txBody>
      </p:sp>
      <p:sp>
        <p:nvSpPr>
          <p:cNvPr id="52226" name="Footer Placeholder 3"/>
          <p:cNvSpPr txBox="1">
            <a:spLocks noGrp="1"/>
          </p:cNvSpPr>
          <p:nvPr>
            <p:ph type="ftr" sz="quarter" idx="11"/>
          </p:nvPr>
        </p:nvSpPr>
        <p:spPr>
          <a:xfrm>
            <a:off x="1981200" y="6356351"/>
            <a:ext cx="2133600" cy="365125"/>
          </a:xfrm>
          <a:noFill/>
          <a:ln>
            <a:noFill/>
          </a:ln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fld id="{9A0DB2DC-4C9A-4742-B13C-FB6460FD3503}" type="slidenum">
              <a:rPr lang="en-US" altLang="ko-KR" dirty="0">
                <a:solidFill>
                  <a:srgbClr val="898989"/>
                </a:solidFill>
                <a:ea typeface="Malgun Gothic" panose="020B0503020000020004" pitchFamily="34" charset="-127"/>
              </a:rPr>
              <a:pPr eaLnBrk="1" hangingPunct="1">
                <a:spcBef>
                  <a:spcPct val="0"/>
                </a:spcBef>
              </a:pPr>
              <a:t>43</a:t>
            </a:fld>
            <a:endParaRPr lang="en-US" altLang="ko-KR" dirty="0">
              <a:solidFill>
                <a:srgbClr val="898989"/>
              </a:solidFill>
              <a:ea typeface="Malgun Gothic" panose="020B0503020000020004" pitchFamily="34" charset="-127"/>
            </a:endParaRPr>
          </a:p>
        </p:txBody>
      </p:sp>
      <p:grpSp>
        <p:nvGrpSpPr>
          <p:cNvPr id="52229" name="Group 6"/>
          <p:cNvGrpSpPr/>
          <p:nvPr/>
        </p:nvGrpSpPr>
        <p:grpSpPr>
          <a:xfrm>
            <a:off x="6858000" y="4572000"/>
            <a:ext cx="2895600" cy="1828800"/>
            <a:chOff x="3748" y="2928"/>
            <a:chExt cx="1340" cy="816"/>
          </a:xfrm>
        </p:grpSpPr>
        <p:sp>
          <p:nvSpPr>
            <p:cNvPr id="52234" name="AutoShape 4"/>
            <p:cNvSpPr/>
            <p:nvPr/>
          </p:nvSpPr>
          <p:spPr>
            <a:xfrm rot="20213826">
              <a:off x="3748" y="3175"/>
              <a:ext cx="691" cy="327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525">
              <a:noFill/>
            </a:ln>
          </p:spPr>
          <p:txBody>
            <a:bodyPr anchor="ctr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2235" name="Freeform 5"/>
            <p:cNvSpPr/>
            <p:nvPr/>
          </p:nvSpPr>
          <p:spPr>
            <a:xfrm>
              <a:off x="4320" y="2928"/>
              <a:ext cx="768" cy="816"/>
            </a:xfrm>
            <a:custGeom>
              <a:avLst/>
              <a:gdLst>
                <a:gd name="txL" fmla="*/ 0 w 768"/>
                <a:gd name="txT" fmla="*/ 0 h 816"/>
                <a:gd name="txR" fmla="*/ 768 w 768"/>
                <a:gd name="txB" fmla="*/ 816 h 816"/>
              </a:gdLst>
              <a:ahLst/>
              <a:cxnLst>
                <a:cxn ang="0">
                  <a:pos x="432" y="0"/>
                </a:cxn>
                <a:cxn ang="0">
                  <a:pos x="0" y="576"/>
                </a:cxn>
                <a:cxn ang="0">
                  <a:pos x="384" y="816"/>
                </a:cxn>
                <a:cxn ang="0">
                  <a:pos x="768" y="720"/>
                </a:cxn>
                <a:cxn ang="0">
                  <a:pos x="432" y="0"/>
                </a:cxn>
              </a:cxnLst>
              <a:rect l="txL" t="txT" r="txR" b="txB"/>
              <a:pathLst>
                <a:path w="768" h="816">
                  <a:moveTo>
                    <a:pt x="432" y="0"/>
                  </a:moveTo>
                  <a:lnTo>
                    <a:pt x="0" y="576"/>
                  </a:lnTo>
                  <a:lnTo>
                    <a:pt x="384" y="816"/>
                  </a:lnTo>
                  <a:lnTo>
                    <a:pt x="768" y="720"/>
                  </a:lnTo>
                  <a:lnTo>
                    <a:pt x="432" y="0"/>
                  </a:lnTo>
                  <a:close/>
                </a:path>
              </a:pathLst>
            </a:custGeom>
            <a:noFill/>
            <a:ln w="15875" cap="flat" cmpd="sng">
              <a:solidFill>
                <a:schemeClr val="tx2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30" name="Text Box 7"/>
          <p:cNvSpPr txBox="1"/>
          <p:nvPr/>
        </p:nvSpPr>
        <p:spPr>
          <a:xfrm>
            <a:off x="8651530" y="4267201"/>
            <a:ext cx="2172390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Foreground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transparent surface</a:t>
            </a:r>
          </a:p>
        </p:txBody>
      </p:sp>
      <p:sp>
        <p:nvSpPr>
          <p:cNvPr id="52231" name="Line 8"/>
          <p:cNvSpPr/>
          <p:nvPr/>
        </p:nvSpPr>
        <p:spPr>
          <a:xfrm flipH="1">
            <a:off x="9067800" y="4724400"/>
            <a:ext cx="533400" cy="228600"/>
          </a:xfrm>
          <a:prstGeom prst="line">
            <a:avLst/>
          </a:prstGeom>
          <a:ln w="158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2232" name="Text Box 9"/>
          <p:cNvSpPr txBox="1"/>
          <p:nvPr/>
        </p:nvSpPr>
        <p:spPr>
          <a:xfrm>
            <a:off x="5737215" y="5943601"/>
            <a:ext cx="1774846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Background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opaque surface</a:t>
            </a:r>
          </a:p>
        </p:txBody>
      </p:sp>
      <p:sp>
        <p:nvSpPr>
          <p:cNvPr id="52233" name="Line 10"/>
          <p:cNvSpPr/>
          <p:nvPr/>
        </p:nvSpPr>
        <p:spPr>
          <a:xfrm flipH="1">
            <a:off x="6934200" y="5715000"/>
            <a:ext cx="457200" cy="228600"/>
          </a:xfrm>
          <a:prstGeom prst="line">
            <a:avLst/>
          </a:prstGeom>
          <a:ln w="158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ko-KR" dirty="0">
                <a:ea typeface="Malgun Gothic" panose="020B0503020000020004" pitchFamily="34" charset="-127"/>
              </a:rPr>
              <a:t>A- Buffer Algorithm</a:t>
            </a:r>
          </a:p>
        </p:txBody>
      </p:sp>
      <p:sp>
        <p:nvSpPr>
          <p:cNvPr id="53252" name="Rectangle 3"/>
          <p:cNvSpPr>
            <a:spLocks noGrp="1"/>
          </p:cNvSpPr>
          <p:nvPr>
            <p:ph idx="1"/>
          </p:nvPr>
        </p:nvSpPr>
        <p:spPr>
          <a:xfrm>
            <a:off x="2133600" y="1219201"/>
            <a:ext cx="8229600" cy="5440363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90000"/>
              </a:lnSpc>
            </a:pPr>
            <a:r>
              <a:rPr lang="ko-KR" altLang="en-US" sz="2400" dirty="0">
                <a:ea typeface="Malgun Gothic" panose="020B0503020000020004" pitchFamily="34" charset="-127"/>
              </a:rPr>
              <a:t> </a:t>
            </a:r>
            <a:r>
              <a:rPr lang="en-US" altLang="ko-KR" sz="2400" dirty="0">
                <a:ea typeface="Malgun Gothic" panose="020B0503020000020004" pitchFamily="34" charset="-127"/>
              </a:rPr>
              <a:t>Each position in the buffer can reference a linked list of surfaces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>
                <a:ea typeface="Malgun Gothic" panose="020B0503020000020004" pitchFamily="34" charset="-127"/>
              </a:rPr>
              <a:t> Several intensities can be considered at each pixel position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>
                <a:ea typeface="Malgun Gothic" panose="020B0503020000020004" pitchFamily="34" charset="-127"/>
              </a:rPr>
              <a:t> Object edges can be antialiased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400" dirty="0">
                <a:ea typeface="Malgun Gothic" panose="020B0503020000020004" pitchFamily="34" charset="-127"/>
              </a:rPr>
              <a:t> Each position in the A-buffer has two fields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>
                <a:ea typeface="Malgun Gothic" panose="020B0503020000020004" pitchFamily="34" charset="-127"/>
              </a:rPr>
              <a:t> Depth field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ko-KR" sz="1800" dirty="0">
                <a:ea typeface="Malgun Gothic" panose="020B0503020000020004" pitchFamily="34" charset="-127"/>
              </a:rPr>
              <a:t> Stores a positive or negative real 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>
                <a:ea typeface="Malgun Gothic" panose="020B0503020000020004" pitchFamily="34" charset="-127"/>
              </a:rPr>
              <a:t> Intensity field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ko-KR" sz="1800" dirty="0">
                <a:ea typeface="Malgun Gothic" panose="020B0503020000020004" pitchFamily="34" charset="-127"/>
              </a:rPr>
              <a:t> Stores surface-intensity information or a pointer value</a:t>
            </a:r>
            <a:endParaRPr lang="ko-KR" altLang="en-US" sz="1800" dirty="0">
              <a:ea typeface="Malgun Gothic" panose="020B0503020000020004" pitchFamily="34" charset="-127"/>
            </a:endParaRPr>
          </a:p>
          <a:p>
            <a:pPr lvl="2" eaLnBrk="1" hangingPunct="1">
              <a:lnSpc>
                <a:spcPct val="90000"/>
              </a:lnSpc>
            </a:pPr>
            <a:endParaRPr lang="en-US" altLang="ko-KR" sz="1800" dirty="0">
              <a:ea typeface="Malgun Gothic" panose="020B0503020000020004" pitchFamily="34" charset="-127"/>
            </a:endParaRPr>
          </a:p>
        </p:txBody>
      </p:sp>
      <p:sp>
        <p:nvSpPr>
          <p:cNvPr id="53250" name="Footer Placeholder 3"/>
          <p:cNvSpPr txBox="1">
            <a:spLocks noGrp="1"/>
          </p:cNvSpPr>
          <p:nvPr>
            <p:ph type="ftr" sz="quarter" idx="11"/>
          </p:nvPr>
        </p:nvSpPr>
        <p:spPr>
          <a:xfrm>
            <a:off x="1981200" y="6356351"/>
            <a:ext cx="2133600" cy="365125"/>
          </a:xfrm>
          <a:noFill/>
          <a:ln>
            <a:noFill/>
          </a:ln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fld id="{9A0DB2DC-4C9A-4742-B13C-FB6460FD3503}" type="slidenum">
              <a:rPr lang="en-US" altLang="ko-KR" dirty="0">
                <a:solidFill>
                  <a:srgbClr val="898989"/>
                </a:solidFill>
                <a:ea typeface="Malgun Gothic" panose="020B0503020000020004" pitchFamily="34" charset="-127"/>
              </a:rPr>
              <a:pPr eaLnBrk="1" hangingPunct="1">
                <a:spcBef>
                  <a:spcPct val="0"/>
                </a:spcBef>
              </a:pPr>
              <a:t>44</a:t>
            </a:fld>
            <a:endParaRPr lang="en-US" altLang="ko-KR" dirty="0">
              <a:solidFill>
                <a:srgbClr val="898989"/>
              </a:solidFill>
              <a:ea typeface="Malgun Gothic" panose="020B0503020000020004" pitchFamily="34" charset="-127"/>
            </a:endParaRPr>
          </a:p>
        </p:txBody>
      </p:sp>
      <p:sp>
        <p:nvSpPr>
          <p:cNvPr id="53253" name="Text Box 25"/>
          <p:cNvSpPr txBox="1"/>
          <p:nvPr/>
        </p:nvSpPr>
        <p:spPr>
          <a:xfrm>
            <a:off x="2895600" y="5181601"/>
            <a:ext cx="609600" cy="646331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d &gt; 0</a:t>
            </a:r>
          </a:p>
        </p:txBody>
      </p:sp>
      <p:sp>
        <p:nvSpPr>
          <p:cNvPr id="53254" name="Text Box 26"/>
          <p:cNvSpPr txBox="1"/>
          <p:nvPr/>
        </p:nvSpPr>
        <p:spPr>
          <a:xfrm>
            <a:off x="3505200" y="5181600"/>
            <a:ext cx="609600" cy="36933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I</a:t>
            </a:r>
          </a:p>
        </p:txBody>
      </p:sp>
      <p:sp>
        <p:nvSpPr>
          <p:cNvPr id="53255" name="Text Box 27"/>
          <p:cNvSpPr txBox="1"/>
          <p:nvPr/>
        </p:nvSpPr>
        <p:spPr>
          <a:xfrm>
            <a:off x="4876800" y="5181601"/>
            <a:ext cx="609600" cy="646331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d &lt; 0</a:t>
            </a:r>
          </a:p>
        </p:txBody>
      </p:sp>
      <p:sp>
        <p:nvSpPr>
          <p:cNvPr id="53256" name="Text Box 28"/>
          <p:cNvSpPr txBox="1"/>
          <p:nvPr/>
        </p:nvSpPr>
        <p:spPr>
          <a:xfrm>
            <a:off x="5486400" y="5181600"/>
            <a:ext cx="609600" cy="36933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endParaRPr lang="en-US" altLang="ko-KR" sz="1800" dirty="0">
              <a:latin typeface="Arial" panose="020B060402020202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53257" name="Text Box 29"/>
          <p:cNvSpPr txBox="1"/>
          <p:nvPr/>
        </p:nvSpPr>
        <p:spPr>
          <a:xfrm>
            <a:off x="6324600" y="5181601"/>
            <a:ext cx="609600" cy="646331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Surf1</a:t>
            </a:r>
          </a:p>
        </p:txBody>
      </p:sp>
      <p:sp>
        <p:nvSpPr>
          <p:cNvPr id="53258" name="Text Box 30"/>
          <p:cNvSpPr txBox="1"/>
          <p:nvPr/>
        </p:nvSpPr>
        <p:spPr>
          <a:xfrm>
            <a:off x="6934200" y="5181600"/>
            <a:ext cx="609600" cy="36933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endParaRPr lang="en-US" altLang="ko-KR" sz="1800" dirty="0">
              <a:latin typeface="Arial" panose="020B060402020202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53259" name="Text Box 31"/>
          <p:cNvSpPr txBox="1"/>
          <p:nvPr/>
        </p:nvSpPr>
        <p:spPr>
          <a:xfrm>
            <a:off x="7696200" y="5181601"/>
            <a:ext cx="609600" cy="646331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Surf2</a:t>
            </a:r>
          </a:p>
        </p:txBody>
      </p:sp>
      <p:sp>
        <p:nvSpPr>
          <p:cNvPr id="53260" name="Text Box 32"/>
          <p:cNvSpPr txBox="1"/>
          <p:nvPr/>
        </p:nvSpPr>
        <p:spPr>
          <a:xfrm>
            <a:off x="8305800" y="5181600"/>
            <a:ext cx="609600" cy="36933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endParaRPr lang="en-US" altLang="ko-KR" sz="1800" dirty="0">
              <a:latin typeface="Arial" panose="020B060402020202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53261" name="Text Box 33"/>
          <p:cNvSpPr txBox="1"/>
          <p:nvPr/>
        </p:nvSpPr>
        <p:spPr>
          <a:xfrm>
            <a:off x="8991600" y="5181601"/>
            <a:ext cx="6096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  <a:sym typeface="Symbol" panose="05050102010706020507" pitchFamily="18" charset="2"/>
              </a:rPr>
              <a:t>  </a:t>
            </a:r>
          </a:p>
        </p:txBody>
      </p:sp>
      <p:sp>
        <p:nvSpPr>
          <p:cNvPr id="53262" name="Line 34"/>
          <p:cNvSpPr/>
          <p:nvPr/>
        </p:nvSpPr>
        <p:spPr>
          <a:xfrm>
            <a:off x="5791200" y="5334000"/>
            <a:ext cx="533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oval" w="med" len="med"/>
            <a:tailEnd type="triangle" w="med" len="med"/>
          </a:ln>
        </p:spPr>
      </p:sp>
      <p:sp>
        <p:nvSpPr>
          <p:cNvPr id="53263" name="Line 35"/>
          <p:cNvSpPr/>
          <p:nvPr/>
        </p:nvSpPr>
        <p:spPr>
          <a:xfrm>
            <a:off x="7239000" y="5334000"/>
            <a:ext cx="457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oval" w="med" len="med"/>
            <a:tailEnd type="triangle" w="med" len="med"/>
          </a:ln>
        </p:spPr>
      </p:sp>
      <p:sp>
        <p:nvSpPr>
          <p:cNvPr id="53264" name="Line 36"/>
          <p:cNvSpPr/>
          <p:nvPr/>
        </p:nvSpPr>
        <p:spPr>
          <a:xfrm>
            <a:off x="8610600" y="5334000"/>
            <a:ext cx="457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oval" w="med" len="med"/>
            <a:tailEnd type="triangle" w="med" len="med"/>
          </a:ln>
        </p:spPr>
      </p:sp>
      <p:sp>
        <p:nvSpPr>
          <p:cNvPr id="53265" name="Text Box 37"/>
          <p:cNvSpPr txBox="1"/>
          <p:nvPr/>
        </p:nvSpPr>
        <p:spPr>
          <a:xfrm>
            <a:off x="1219201" y="4419601"/>
            <a:ext cx="226536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Depth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field</a:t>
            </a:r>
          </a:p>
        </p:txBody>
      </p:sp>
      <p:sp>
        <p:nvSpPr>
          <p:cNvPr id="53266" name="Text Box 38"/>
          <p:cNvSpPr txBox="1"/>
          <p:nvPr/>
        </p:nvSpPr>
        <p:spPr>
          <a:xfrm>
            <a:off x="3289650" y="5418139"/>
            <a:ext cx="1043877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Intensity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field</a:t>
            </a:r>
          </a:p>
        </p:txBody>
      </p:sp>
      <p:sp>
        <p:nvSpPr>
          <p:cNvPr id="53267" name="Text Box 40"/>
          <p:cNvSpPr txBox="1"/>
          <p:nvPr/>
        </p:nvSpPr>
        <p:spPr>
          <a:xfrm>
            <a:off x="5274025" y="5418139"/>
            <a:ext cx="1043877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Intensity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field</a:t>
            </a:r>
          </a:p>
        </p:txBody>
      </p:sp>
      <p:sp>
        <p:nvSpPr>
          <p:cNvPr id="53268" name="Text Box 43"/>
          <p:cNvSpPr txBox="1"/>
          <p:nvPr/>
        </p:nvSpPr>
        <p:spPr>
          <a:xfrm>
            <a:off x="2667001" y="5900738"/>
            <a:ext cx="10324365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ko-KR" altLang="en-US" sz="1800" dirty="0">
                <a:latin typeface="Arial" panose="020B0604020202020204" pitchFamily="34" charset="0"/>
                <a:ea typeface="Malgun Gothic" panose="020B0503020000020004" pitchFamily="34" charset="-127"/>
              </a:rPr>
              <a:t>&lt;</a:t>
            </a: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Organization of an A-buffer pixel position : (a) single-surface overlap  (b) multiple-surface overlap&gt;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ko-KR" dirty="0">
                <a:ea typeface="Malgun Gothic" panose="020B0503020000020004" pitchFamily="34" charset="-127"/>
              </a:rPr>
              <a:t>Algorithm</a:t>
            </a:r>
          </a:p>
        </p:txBody>
      </p:sp>
      <p:sp>
        <p:nvSpPr>
          <p:cNvPr id="54276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110000"/>
              </a:lnSpc>
            </a:pPr>
            <a:r>
              <a:rPr lang="ko-KR" altLang="en-US" sz="2400" dirty="0">
                <a:ea typeface="Malgun Gothic" panose="020B0503020000020004" pitchFamily="34" charset="-127"/>
              </a:rPr>
              <a:t> </a:t>
            </a:r>
            <a:r>
              <a:rPr lang="en-US" altLang="ko-KR" sz="2400" dirty="0">
                <a:ea typeface="Malgun Gothic" panose="020B0503020000020004" pitchFamily="34" charset="-127"/>
              </a:rPr>
              <a:t>If the depth field is positive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sz="2000" dirty="0">
                <a:ea typeface="Malgun Gothic" panose="020B0503020000020004" pitchFamily="34" charset="-127"/>
              </a:rPr>
              <a:t> The number at that position is the depth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sz="2000" dirty="0">
                <a:ea typeface="Malgun Gothic" panose="020B0503020000020004" pitchFamily="34" charset="-127"/>
              </a:rPr>
              <a:t> The intensity field stores the RGB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z="2400" dirty="0">
                <a:ea typeface="Malgun Gothic" panose="020B0503020000020004" pitchFamily="34" charset="-127"/>
              </a:rPr>
              <a:t> If the depth field is negative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sz="2000" dirty="0">
                <a:ea typeface="Malgun Gothic" panose="020B0503020000020004" pitchFamily="34" charset="-127"/>
              </a:rPr>
              <a:t> Multiple-surface contributions to the pixel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sz="2000" dirty="0">
                <a:ea typeface="Malgun Gothic" panose="020B0503020000020004" pitchFamily="34" charset="-127"/>
              </a:rPr>
              <a:t> The intensity field stores a pointer to a linked list of surfaces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sz="2000" dirty="0">
                <a:ea typeface="Malgun Gothic" panose="020B0503020000020004" pitchFamily="34" charset="-127"/>
              </a:rPr>
              <a:t> Data for each surface in the linked list</a:t>
            </a:r>
          </a:p>
        </p:txBody>
      </p:sp>
      <p:sp>
        <p:nvSpPr>
          <p:cNvPr id="54274" name="Footer Placeholder 3"/>
          <p:cNvSpPr txBox="1">
            <a:spLocks noGrp="1"/>
          </p:cNvSpPr>
          <p:nvPr>
            <p:ph type="ftr" sz="quarter" idx="11"/>
          </p:nvPr>
        </p:nvSpPr>
        <p:spPr>
          <a:xfrm>
            <a:off x="1981200" y="6356351"/>
            <a:ext cx="2133600" cy="365125"/>
          </a:xfrm>
          <a:noFill/>
          <a:ln>
            <a:noFill/>
          </a:ln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fld id="{9A0DB2DC-4C9A-4742-B13C-FB6460FD3503}" type="slidenum">
              <a:rPr lang="en-US" altLang="ko-KR" dirty="0">
                <a:solidFill>
                  <a:srgbClr val="898989"/>
                </a:solidFill>
                <a:ea typeface="Malgun Gothic" panose="020B0503020000020004" pitchFamily="34" charset="-127"/>
              </a:rPr>
              <a:pPr eaLnBrk="1" hangingPunct="1">
                <a:spcBef>
                  <a:spcPct val="0"/>
                </a:spcBef>
              </a:pPr>
              <a:t>45</a:t>
            </a:fld>
            <a:endParaRPr lang="en-US" altLang="ko-KR" dirty="0">
              <a:solidFill>
                <a:srgbClr val="898989"/>
              </a:solidFill>
              <a:ea typeface="Malgun Gothic" panose="020B0503020000020004" pitchFamily="34" charset="-127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ctr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>
              <a:buClrTx/>
              <a:buSzTx/>
              <a:buFontTx/>
            </a:pPr>
            <a:r>
              <a:rPr lang="en-US" altLang="ko-KR" dirty="0">
                <a:ea typeface="Malgun Gothic" panose="020B0503020000020004" pitchFamily="34" charset="-127"/>
              </a:rPr>
              <a:t>Scan-Line Method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ko-KR" dirty="0">
                <a:ea typeface="Malgun Gothic" panose="020B0503020000020004" pitchFamily="34" charset="-127"/>
              </a:rPr>
              <a:t>Scan Line Method</a:t>
            </a:r>
            <a:br>
              <a:rPr lang="en-US" altLang="ko-KR" dirty="0">
                <a:ea typeface="Malgun Gothic" panose="020B0503020000020004" pitchFamily="34" charset="-127"/>
              </a:rPr>
            </a:br>
            <a:r>
              <a:rPr lang="en-US" altLang="ko-KR" dirty="0">
                <a:ea typeface="Malgun Gothic" panose="020B0503020000020004" pitchFamily="34" charset="-127"/>
              </a:rPr>
              <a:t>Characteristics</a:t>
            </a:r>
          </a:p>
        </p:txBody>
      </p:sp>
      <p:sp>
        <p:nvSpPr>
          <p:cNvPr id="5632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130000"/>
              </a:lnSpc>
            </a:pPr>
            <a:r>
              <a:rPr lang="ko-KR" altLang="en-US" dirty="0">
                <a:ea typeface="Malgun Gothic" panose="020B0503020000020004" pitchFamily="34" charset="-127"/>
              </a:rPr>
              <a:t> </a:t>
            </a:r>
            <a:r>
              <a:rPr lang="en-US" altLang="ko-KR" dirty="0">
                <a:ea typeface="Malgun Gothic" panose="020B0503020000020004" pitchFamily="34" charset="-127"/>
              </a:rPr>
              <a:t>Extension of the scan-line algorithm for filling polygon interiors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ko-KR" dirty="0">
                <a:ea typeface="Malgun Gothic" panose="020B0503020000020004" pitchFamily="34" charset="-127"/>
              </a:rPr>
              <a:t> For all polygons intersecting each scan line</a:t>
            </a:r>
          </a:p>
          <a:p>
            <a:pPr lvl="2" eaLnBrk="1" hangingPunct="1">
              <a:lnSpc>
                <a:spcPct val="130000"/>
              </a:lnSpc>
            </a:pPr>
            <a:r>
              <a:rPr lang="en-US" altLang="ko-KR" dirty="0">
                <a:ea typeface="Malgun Gothic" panose="020B0503020000020004" pitchFamily="34" charset="-127"/>
              </a:rPr>
              <a:t> Processed from left to right</a:t>
            </a:r>
          </a:p>
          <a:p>
            <a:pPr lvl="2" eaLnBrk="1" hangingPunct="1">
              <a:lnSpc>
                <a:spcPct val="130000"/>
              </a:lnSpc>
            </a:pPr>
            <a:r>
              <a:rPr lang="en-US" altLang="ko-KR" dirty="0">
                <a:ea typeface="Malgun Gothic" panose="020B0503020000020004" pitchFamily="34" charset="-127"/>
              </a:rPr>
              <a:t> Depth calculations for each overlapping surface</a:t>
            </a:r>
          </a:p>
          <a:p>
            <a:pPr lvl="2" eaLnBrk="1" hangingPunct="1">
              <a:lnSpc>
                <a:spcPct val="130000"/>
              </a:lnSpc>
            </a:pPr>
            <a:r>
              <a:rPr lang="en-US" altLang="ko-KR" dirty="0">
                <a:ea typeface="Malgun Gothic" panose="020B0503020000020004" pitchFamily="34" charset="-127"/>
              </a:rPr>
              <a:t> The intensity of the nearest position is entered into the refresh buffer</a:t>
            </a:r>
          </a:p>
        </p:txBody>
      </p:sp>
      <p:sp>
        <p:nvSpPr>
          <p:cNvPr id="56322" name="Footer Placeholder 3"/>
          <p:cNvSpPr txBox="1">
            <a:spLocks noGrp="1"/>
          </p:cNvSpPr>
          <p:nvPr>
            <p:ph type="ftr" sz="quarter" idx="11"/>
          </p:nvPr>
        </p:nvSpPr>
        <p:spPr>
          <a:xfrm>
            <a:off x="1981200" y="6356351"/>
            <a:ext cx="2133600" cy="365125"/>
          </a:xfrm>
          <a:noFill/>
          <a:ln>
            <a:noFill/>
          </a:ln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fld id="{9A0DB2DC-4C9A-4742-B13C-FB6460FD3503}" type="slidenum">
              <a:rPr lang="en-US" altLang="ko-KR" dirty="0">
                <a:solidFill>
                  <a:srgbClr val="898989"/>
                </a:solidFill>
                <a:ea typeface="Malgun Gothic" panose="020B0503020000020004" pitchFamily="34" charset="-127"/>
              </a:rPr>
              <a:pPr eaLnBrk="1" hangingPunct="1">
                <a:spcBef>
                  <a:spcPct val="0"/>
                </a:spcBef>
              </a:pPr>
              <a:t>47</a:t>
            </a:fld>
            <a:endParaRPr lang="en-US" altLang="ko-KR" dirty="0">
              <a:solidFill>
                <a:srgbClr val="898989"/>
              </a:solidFill>
              <a:ea typeface="Malgun Gothic" panose="020B0503020000020004" pitchFamily="34" charset="-127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ko-KR" dirty="0">
                <a:ea typeface="Malgun Gothic" panose="020B0503020000020004" pitchFamily="34" charset="-127"/>
              </a:rPr>
              <a:t>Tables for The Various Surfaces</a:t>
            </a:r>
            <a:endParaRPr lang="ko-KR" altLang="en-US" dirty="0">
              <a:ea typeface="Malgun Gothic" panose="020B0503020000020004" pitchFamily="34" charset="-127"/>
            </a:endParaRPr>
          </a:p>
        </p:txBody>
      </p:sp>
      <p:sp>
        <p:nvSpPr>
          <p:cNvPr id="5734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120000"/>
              </a:lnSpc>
            </a:pPr>
            <a:r>
              <a:rPr lang="en-US" altLang="ko-KR" sz="2400" dirty="0">
                <a:ea typeface="Malgun Gothic" panose="020B0503020000020004" pitchFamily="34" charset="-127"/>
              </a:rPr>
              <a:t> Edge table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z="2000" dirty="0">
                <a:ea typeface="Malgun Gothic" panose="020B0503020000020004" pitchFamily="34" charset="-127"/>
              </a:rPr>
              <a:t> Coordinate endpoints for each line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z="2000" dirty="0">
                <a:ea typeface="Malgun Gothic" panose="020B0503020000020004" pitchFamily="34" charset="-127"/>
              </a:rPr>
              <a:t> Slope of each line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z="2000" dirty="0">
                <a:ea typeface="Malgun Gothic" panose="020B0503020000020004" pitchFamily="34" charset="-127"/>
              </a:rPr>
              <a:t> Pointers into the polygon table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ko-KR" sz="1800" dirty="0">
                <a:ea typeface="Malgun Gothic" panose="020B0503020000020004" pitchFamily="34" charset="-127"/>
              </a:rPr>
              <a:t> Identify the surfaces bounded by each line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z="2400" dirty="0">
                <a:ea typeface="Malgun Gothic" panose="020B0503020000020004" pitchFamily="34" charset="-127"/>
              </a:rPr>
              <a:t> Polygon table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z="2000" dirty="0">
                <a:ea typeface="Malgun Gothic" panose="020B0503020000020004" pitchFamily="34" charset="-127"/>
              </a:rPr>
              <a:t> Coefficients of the plane equation for each surface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z="2000" dirty="0">
                <a:ea typeface="Malgun Gothic" panose="020B0503020000020004" pitchFamily="34" charset="-127"/>
              </a:rPr>
              <a:t> Intensity information for the surfaces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z="2000" dirty="0">
                <a:ea typeface="Malgun Gothic" panose="020B0503020000020004" pitchFamily="34" charset="-127"/>
              </a:rPr>
              <a:t> Pointers into the edge table</a:t>
            </a:r>
          </a:p>
        </p:txBody>
      </p:sp>
      <p:sp>
        <p:nvSpPr>
          <p:cNvPr id="57346" name="Footer Placeholder 3"/>
          <p:cNvSpPr txBox="1">
            <a:spLocks noGrp="1"/>
          </p:cNvSpPr>
          <p:nvPr>
            <p:ph type="ftr" sz="quarter" idx="11"/>
          </p:nvPr>
        </p:nvSpPr>
        <p:spPr>
          <a:xfrm>
            <a:off x="1981200" y="6356351"/>
            <a:ext cx="2133600" cy="365125"/>
          </a:xfrm>
          <a:noFill/>
          <a:ln>
            <a:noFill/>
          </a:ln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fld id="{9A0DB2DC-4C9A-4742-B13C-FB6460FD3503}" type="slidenum">
              <a:rPr lang="en-US" altLang="ko-KR" dirty="0">
                <a:solidFill>
                  <a:srgbClr val="898989"/>
                </a:solidFill>
                <a:ea typeface="Malgun Gothic" panose="020B0503020000020004" pitchFamily="34" charset="-127"/>
              </a:rPr>
              <a:pPr eaLnBrk="1" hangingPunct="1">
                <a:spcBef>
                  <a:spcPct val="0"/>
                </a:spcBef>
              </a:pPr>
              <a:t>48</a:t>
            </a:fld>
            <a:endParaRPr lang="en-US" altLang="ko-KR" dirty="0">
              <a:solidFill>
                <a:srgbClr val="898989"/>
              </a:solidFill>
              <a:ea typeface="Malgun Gothic" panose="020B0503020000020004" pitchFamily="34" charset="-127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ko-KR" dirty="0">
                <a:ea typeface="Malgun Gothic" panose="020B0503020000020004" pitchFamily="34" charset="-127"/>
              </a:rPr>
              <a:t>Active List &amp; Flag</a:t>
            </a:r>
          </a:p>
        </p:txBody>
      </p:sp>
      <p:sp>
        <p:nvSpPr>
          <p:cNvPr id="5837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en-US" altLang="ko-KR" dirty="0">
                <a:ea typeface="Malgun Gothic" panose="020B0503020000020004" pitchFamily="34" charset="-127"/>
              </a:rPr>
              <a:t> Active list</a:t>
            </a:r>
          </a:p>
          <a:p>
            <a:pPr lvl="1" eaLnBrk="1" hangingPunct="1"/>
            <a:r>
              <a:rPr lang="en-US" altLang="ko-KR" dirty="0">
                <a:ea typeface="Malgun Gothic" panose="020B0503020000020004" pitchFamily="34" charset="-127"/>
              </a:rPr>
              <a:t> Contain only edges across the current scan line</a:t>
            </a:r>
          </a:p>
          <a:p>
            <a:pPr lvl="1" eaLnBrk="1" hangingPunct="1"/>
            <a:r>
              <a:rPr lang="en-US" altLang="ko-KR" dirty="0">
                <a:ea typeface="Malgun Gothic" panose="020B0503020000020004" pitchFamily="34" charset="-127"/>
              </a:rPr>
              <a:t> Sorted in order of increasing x</a:t>
            </a:r>
          </a:p>
          <a:p>
            <a:pPr eaLnBrk="1" hangingPunct="1"/>
            <a:r>
              <a:rPr lang="en-US" altLang="ko-KR" dirty="0">
                <a:ea typeface="Malgun Gothic" panose="020B0503020000020004" pitchFamily="34" charset="-127"/>
              </a:rPr>
              <a:t> Flag for each surface</a:t>
            </a:r>
          </a:p>
          <a:p>
            <a:pPr lvl="1" eaLnBrk="1" hangingPunct="1"/>
            <a:r>
              <a:rPr lang="en-US" altLang="ko-KR" dirty="0">
                <a:ea typeface="Malgun Gothic" panose="020B0503020000020004" pitchFamily="34" charset="-127"/>
              </a:rPr>
              <a:t> Indicate whether inside or outside of the surface</a:t>
            </a:r>
          </a:p>
          <a:p>
            <a:pPr lvl="1" eaLnBrk="1" hangingPunct="1"/>
            <a:r>
              <a:rPr lang="ko-KR" altLang="en-US" dirty="0">
                <a:ea typeface="Malgun Gothic" panose="020B0503020000020004" pitchFamily="34" charset="-127"/>
              </a:rPr>
              <a:t> </a:t>
            </a:r>
            <a:r>
              <a:rPr lang="en-US" altLang="ko-KR" dirty="0">
                <a:ea typeface="Malgun Gothic" panose="020B0503020000020004" pitchFamily="34" charset="-127"/>
              </a:rPr>
              <a:t>At the leftmost boundary of a surface</a:t>
            </a:r>
          </a:p>
          <a:p>
            <a:pPr lvl="2" eaLnBrk="1" hangingPunct="1"/>
            <a:r>
              <a:rPr lang="en-US" altLang="ko-KR" dirty="0">
                <a:ea typeface="Malgun Gothic" panose="020B0503020000020004" pitchFamily="34" charset="-127"/>
              </a:rPr>
              <a:t> The surface flag is turned on</a:t>
            </a:r>
          </a:p>
          <a:p>
            <a:pPr lvl="1" eaLnBrk="1" hangingPunct="1"/>
            <a:r>
              <a:rPr lang="en-US" altLang="ko-KR" dirty="0">
                <a:ea typeface="Malgun Gothic" panose="020B0503020000020004" pitchFamily="34" charset="-127"/>
              </a:rPr>
              <a:t> At the rightmost boundary of a surface</a:t>
            </a:r>
          </a:p>
          <a:p>
            <a:pPr lvl="2" eaLnBrk="1" hangingPunct="1"/>
            <a:r>
              <a:rPr lang="en-US" altLang="ko-KR" dirty="0">
                <a:ea typeface="Malgun Gothic" panose="020B0503020000020004" pitchFamily="34" charset="-127"/>
              </a:rPr>
              <a:t> The surface flag is turned off</a:t>
            </a:r>
          </a:p>
        </p:txBody>
      </p:sp>
      <p:sp>
        <p:nvSpPr>
          <p:cNvPr id="58370" name="Footer Placeholder 3"/>
          <p:cNvSpPr txBox="1">
            <a:spLocks noGrp="1"/>
          </p:cNvSpPr>
          <p:nvPr>
            <p:ph type="ftr" sz="quarter" idx="11"/>
          </p:nvPr>
        </p:nvSpPr>
        <p:spPr>
          <a:xfrm>
            <a:off x="1981200" y="6356351"/>
            <a:ext cx="2133600" cy="365125"/>
          </a:xfrm>
          <a:noFill/>
          <a:ln>
            <a:noFill/>
          </a:ln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fld id="{9A0DB2DC-4C9A-4742-B13C-FB6460FD3503}" type="slidenum">
              <a:rPr lang="en-US" altLang="ko-KR" dirty="0">
                <a:solidFill>
                  <a:srgbClr val="898989"/>
                </a:solidFill>
                <a:ea typeface="Malgun Gothic" panose="020B0503020000020004" pitchFamily="34" charset="-127"/>
              </a:rPr>
              <a:pPr eaLnBrk="1" hangingPunct="1">
                <a:spcBef>
                  <a:spcPct val="0"/>
                </a:spcBef>
              </a:pPr>
              <a:t>49</a:t>
            </a:fld>
            <a:endParaRPr lang="en-US" altLang="ko-KR" dirty="0">
              <a:solidFill>
                <a:srgbClr val="898989"/>
              </a:solidFill>
              <a:ea typeface="Malgun Gothic" panose="020B0503020000020004" pitchFamily="34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096000" y="5445125"/>
            <a:ext cx="4089400" cy="685800"/>
          </a:xfrm>
          <a:ln/>
        </p:spPr>
        <p:txBody>
          <a:bodyPr vert="horz" wrap="square" lIns="91440" tIns="45720" rIns="91440" bIns="45720" anchor="ctr">
            <a:normAutofit fontScale="90000"/>
          </a:bodyPr>
          <a:lstStyle/>
          <a:p>
            <a:pPr eaLnBrk="1" hangingPunct="1"/>
            <a:r>
              <a:rPr lang="en-US" altLang="en-US" b="1" dirty="0"/>
              <a:t>Figure 10-17</a:t>
            </a:r>
            <a:r>
              <a:rPr lang="en-US" altLang="en-US" dirty="0"/>
              <a:t>   </a:t>
            </a:r>
            <a:r>
              <a:rPr lang="en-US" altLang="en-US" sz="2400" dirty="0"/>
              <a:t>Orthogonal projections of an object, displaying plan and elevation views.</a:t>
            </a:r>
          </a:p>
        </p:txBody>
      </p:sp>
      <p:sp>
        <p:nvSpPr>
          <p:cNvPr id="9219" name="3 İçerik Yer Tutucusu"/>
          <p:cNvSpPr>
            <a:spLocks noGrp="1"/>
          </p:cNvSpPr>
          <p:nvPr>
            <p:ph sz="half"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>
              <a:buClrTx/>
              <a:buSzTx/>
            </a:pPr>
            <a:r>
              <a:rPr lang="en-US" altLang="en-US" kern="1200" dirty="0">
                <a:latin typeface="+mn-lt"/>
                <a:ea typeface="+mn-ea"/>
                <a:cs typeface="+mn-cs"/>
              </a:rPr>
              <a:t>Projection along lines parallel to the view-plane normal N</a:t>
            </a:r>
          </a:p>
          <a:p>
            <a:pPr eaLnBrk="1" hangingPunct="1">
              <a:buClrTx/>
              <a:buSzTx/>
            </a:pPr>
            <a:r>
              <a:rPr lang="en-US" altLang="en-US" kern="1200" dirty="0">
                <a:latin typeface="+mn-lt"/>
                <a:ea typeface="+mn-ea"/>
                <a:cs typeface="+mn-cs"/>
              </a:rPr>
              <a:t>Front, side, rear orthogonal projections are often called </a:t>
            </a:r>
            <a:r>
              <a:rPr lang="en-US" altLang="en-US" i="1" kern="1200" dirty="0">
                <a:latin typeface="+mn-lt"/>
                <a:ea typeface="+mn-ea"/>
                <a:cs typeface="+mn-cs"/>
              </a:rPr>
              <a:t>elevations</a:t>
            </a:r>
            <a:r>
              <a:rPr lang="en-US" altLang="en-US" kern="1200" dirty="0">
                <a:latin typeface="+mn-lt"/>
                <a:ea typeface="+mn-ea"/>
                <a:cs typeface="+mn-cs"/>
              </a:rPr>
              <a:t> </a:t>
            </a:r>
          </a:p>
          <a:p>
            <a:pPr eaLnBrk="1" hangingPunct="1">
              <a:buClrTx/>
              <a:buSzTx/>
            </a:pPr>
            <a:r>
              <a:rPr lang="en-US" altLang="en-US" kern="1200" dirty="0">
                <a:latin typeface="+mn-lt"/>
                <a:ea typeface="+mn-ea"/>
                <a:cs typeface="+mn-cs"/>
              </a:rPr>
              <a:t>The top one is called </a:t>
            </a:r>
            <a:r>
              <a:rPr lang="en-US" altLang="en-US" i="1" kern="1200" dirty="0">
                <a:latin typeface="+mn-lt"/>
                <a:ea typeface="+mn-ea"/>
                <a:cs typeface="+mn-cs"/>
              </a:rPr>
              <a:t>plan view</a:t>
            </a:r>
            <a:endParaRPr lang="tr-TR" altLang="en-US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9220" name="AADGHMZ0.jpg" descr="AADGHMZ0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72200" y="2278063"/>
            <a:ext cx="4038600" cy="3175000"/>
          </a:xfrm>
          <a:ln/>
        </p:spPr>
      </p:pic>
      <p:sp>
        <p:nvSpPr>
          <p:cNvPr id="9221" name="Title 1"/>
          <p:cNvSpPr txBox="1"/>
          <p:nvPr/>
        </p:nvSpPr>
        <p:spPr>
          <a:xfrm>
            <a:off x="1965325" y="260351"/>
            <a:ext cx="8229600" cy="7778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GB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Orthogonal Projections </a:t>
            </a:r>
            <a:endParaRPr lang="en-GB" altLang="en-US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ko-KR" dirty="0">
                <a:ea typeface="Malgun Gothic" panose="020B0503020000020004" pitchFamily="34" charset="-127"/>
              </a:rPr>
              <a:t>Example</a:t>
            </a:r>
          </a:p>
        </p:txBody>
      </p:sp>
      <p:sp>
        <p:nvSpPr>
          <p:cNvPr id="59396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140000"/>
              </a:lnSpc>
            </a:pPr>
            <a:r>
              <a:rPr lang="ko-KR" altLang="en-US" dirty="0">
                <a:ea typeface="Malgun Gothic" panose="020B0503020000020004" pitchFamily="34" charset="-127"/>
              </a:rPr>
              <a:t> </a:t>
            </a:r>
            <a:r>
              <a:rPr lang="en-US" altLang="ko-KR" dirty="0">
                <a:ea typeface="Malgun Gothic" panose="020B0503020000020004" pitchFamily="34" charset="-127"/>
              </a:rPr>
              <a:t>Active list for scan line 1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ko-KR" dirty="0">
                <a:ea typeface="Malgun Gothic" panose="020B0503020000020004" pitchFamily="34" charset="-127"/>
              </a:rPr>
              <a:t> Edge table</a:t>
            </a:r>
          </a:p>
          <a:p>
            <a:pPr lvl="2" eaLnBrk="1" hangingPunct="1">
              <a:lnSpc>
                <a:spcPct val="140000"/>
              </a:lnSpc>
            </a:pPr>
            <a:r>
              <a:rPr lang="en-US" altLang="ko-KR" dirty="0">
                <a:ea typeface="Malgun Gothic" panose="020B0503020000020004" pitchFamily="34" charset="-127"/>
              </a:rPr>
              <a:t> AB, BC, EH, and FG</a:t>
            </a:r>
          </a:p>
          <a:p>
            <a:pPr lvl="2" eaLnBrk="1" hangingPunct="1">
              <a:lnSpc>
                <a:spcPct val="140000"/>
              </a:lnSpc>
            </a:pPr>
            <a:r>
              <a:rPr lang="en-US" altLang="ko-KR" dirty="0">
                <a:ea typeface="Malgun Gothic" panose="020B0503020000020004" pitchFamily="34" charset="-127"/>
              </a:rPr>
              <a:t> Between AB and BC, only</a:t>
            </a:r>
          </a:p>
          <a:p>
            <a:pPr lvl="2"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altLang="ko-KR" dirty="0">
                <a:ea typeface="Malgun Gothic" panose="020B0503020000020004" pitchFamily="34" charset="-127"/>
              </a:rPr>
              <a:t>	 the flag for surface S</a:t>
            </a:r>
            <a:r>
              <a:rPr lang="en-US" altLang="ko-KR" baseline="-25000" dirty="0">
                <a:ea typeface="Malgun Gothic" panose="020B0503020000020004" pitchFamily="34" charset="-127"/>
              </a:rPr>
              <a:t>1</a:t>
            </a:r>
            <a:r>
              <a:rPr lang="en-US" altLang="ko-KR" dirty="0">
                <a:ea typeface="Malgun Gothic" panose="020B0503020000020004" pitchFamily="34" charset="-127"/>
              </a:rPr>
              <a:t> is on</a:t>
            </a:r>
          </a:p>
          <a:p>
            <a:pPr lvl="3" eaLnBrk="1" hangingPunct="1">
              <a:lnSpc>
                <a:spcPct val="140000"/>
              </a:lnSpc>
              <a:buChar char="–"/>
            </a:pPr>
            <a:r>
              <a:rPr lang="en-US" altLang="ko-KR" sz="1800" dirty="0">
                <a:ea typeface="Malgun Gothic" panose="020B0503020000020004" pitchFamily="34" charset="-127"/>
              </a:rPr>
              <a:t> No depth calculations are necessary</a:t>
            </a:r>
          </a:p>
          <a:p>
            <a:pPr lvl="3" eaLnBrk="1" hangingPunct="1">
              <a:lnSpc>
                <a:spcPct val="140000"/>
              </a:lnSpc>
              <a:buChar char="–"/>
            </a:pPr>
            <a:r>
              <a:rPr lang="en-US" altLang="ko-KR" sz="1800" dirty="0">
                <a:ea typeface="Malgun Gothic" panose="020B0503020000020004" pitchFamily="34" charset="-127"/>
              </a:rPr>
              <a:t> Intensity for surface S</a:t>
            </a:r>
            <a:r>
              <a:rPr lang="en-US" altLang="ko-KR" sz="1800" baseline="-25000" dirty="0">
                <a:ea typeface="Malgun Gothic" panose="020B0503020000020004" pitchFamily="34" charset="-127"/>
              </a:rPr>
              <a:t>1</a:t>
            </a:r>
            <a:r>
              <a:rPr lang="en-US" altLang="ko-KR" sz="1800" dirty="0">
                <a:ea typeface="Malgun Gothic" panose="020B0503020000020004" pitchFamily="34" charset="-127"/>
              </a:rPr>
              <a:t> is entered into the refresh buffer</a:t>
            </a:r>
          </a:p>
          <a:p>
            <a:pPr lvl="2" eaLnBrk="1" hangingPunct="1">
              <a:lnSpc>
                <a:spcPct val="140000"/>
              </a:lnSpc>
              <a:buChar char="•"/>
            </a:pPr>
            <a:r>
              <a:rPr lang="en-US" altLang="ko-KR" dirty="0">
                <a:ea typeface="Malgun Gothic" panose="020B0503020000020004" pitchFamily="34" charset="-127"/>
              </a:rPr>
              <a:t> Similarly, between EH and FG, only the flag for S</a:t>
            </a:r>
            <a:r>
              <a:rPr lang="en-US" altLang="ko-KR" baseline="-25000" dirty="0">
                <a:ea typeface="Malgun Gothic" panose="020B0503020000020004" pitchFamily="34" charset="-127"/>
              </a:rPr>
              <a:t>2</a:t>
            </a:r>
            <a:r>
              <a:rPr lang="en-US" altLang="ko-KR" dirty="0">
                <a:ea typeface="Malgun Gothic" panose="020B0503020000020004" pitchFamily="34" charset="-127"/>
              </a:rPr>
              <a:t> is on</a:t>
            </a:r>
          </a:p>
        </p:txBody>
      </p:sp>
      <p:sp>
        <p:nvSpPr>
          <p:cNvPr id="59394" name="Footer Placeholder 3"/>
          <p:cNvSpPr txBox="1">
            <a:spLocks noGrp="1"/>
          </p:cNvSpPr>
          <p:nvPr>
            <p:ph type="ftr" sz="quarter" idx="11"/>
          </p:nvPr>
        </p:nvSpPr>
        <p:spPr>
          <a:xfrm>
            <a:off x="1981200" y="6356351"/>
            <a:ext cx="2133600" cy="365125"/>
          </a:xfrm>
          <a:noFill/>
          <a:ln>
            <a:noFill/>
          </a:ln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fld id="{9A0DB2DC-4C9A-4742-B13C-FB6460FD3503}" type="slidenum">
              <a:rPr lang="en-US" altLang="ko-KR" dirty="0">
                <a:solidFill>
                  <a:srgbClr val="898989"/>
                </a:solidFill>
                <a:ea typeface="Malgun Gothic" panose="020B0503020000020004" pitchFamily="34" charset="-127"/>
              </a:rPr>
              <a:pPr eaLnBrk="1" hangingPunct="1">
                <a:spcBef>
                  <a:spcPct val="0"/>
                </a:spcBef>
              </a:pPr>
              <a:t>50</a:t>
            </a:fld>
            <a:endParaRPr lang="en-US" altLang="ko-KR" dirty="0">
              <a:solidFill>
                <a:srgbClr val="898989"/>
              </a:solidFill>
              <a:ea typeface="Malgun Gothic" panose="020B0503020000020004" pitchFamily="34" charset="-127"/>
            </a:endParaRPr>
          </a:p>
        </p:txBody>
      </p:sp>
      <p:sp>
        <p:nvSpPr>
          <p:cNvPr id="59397" name="Line 5"/>
          <p:cNvSpPr/>
          <p:nvPr/>
        </p:nvSpPr>
        <p:spPr>
          <a:xfrm flipV="1">
            <a:off x="6902450" y="2743200"/>
            <a:ext cx="0" cy="18859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59398" name="Line 6"/>
          <p:cNvSpPr/>
          <p:nvPr/>
        </p:nvSpPr>
        <p:spPr>
          <a:xfrm>
            <a:off x="6902450" y="4629150"/>
            <a:ext cx="3124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59399" name="Freeform 7"/>
          <p:cNvSpPr/>
          <p:nvPr/>
        </p:nvSpPr>
        <p:spPr>
          <a:xfrm>
            <a:off x="7207250" y="2495550"/>
            <a:ext cx="1447800" cy="1828800"/>
          </a:xfrm>
          <a:custGeom>
            <a:avLst/>
            <a:gdLst>
              <a:gd name="txL" fmla="*/ 0 w 912"/>
              <a:gd name="txT" fmla="*/ 0 h 1152"/>
              <a:gd name="txR" fmla="*/ 912 w 912"/>
              <a:gd name="txB" fmla="*/ 1152 h 1152"/>
            </a:gdLst>
            <a:ahLst/>
            <a:cxnLst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912" h="1152">
                <a:moveTo>
                  <a:pt x="576" y="0"/>
                </a:moveTo>
                <a:lnTo>
                  <a:pt x="0" y="384"/>
                </a:lnTo>
                <a:lnTo>
                  <a:pt x="240" y="1152"/>
                </a:lnTo>
                <a:lnTo>
                  <a:pt x="912" y="960"/>
                </a:lnTo>
                <a:lnTo>
                  <a:pt x="576" y="0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59400" name="Group 10"/>
          <p:cNvGrpSpPr/>
          <p:nvPr/>
        </p:nvGrpSpPr>
        <p:grpSpPr>
          <a:xfrm>
            <a:off x="8007350" y="2743200"/>
            <a:ext cx="1733550" cy="1752600"/>
            <a:chOff x="2808" y="2316"/>
            <a:chExt cx="1092" cy="1104"/>
          </a:xfrm>
        </p:grpSpPr>
        <p:sp>
          <p:nvSpPr>
            <p:cNvPr id="59419" name="Freeform 8"/>
            <p:cNvSpPr/>
            <p:nvPr/>
          </p:nvSpPr>
          <p:spPr>
            <a:xfrm>
              <a:off x="2988" y="2316"/>
              <a:ext cx="912" cy="1104"/>
            </a:xfrm>
            <a:custGeom>
              <a:avLst/>
              <a:gdLst>
                <a:gd name="txL" fmla="*/ 0 w 912"/>
                <a:gd name="txT" fmla="*/ 0 h 1104"/>
                <a:gd name="txR" fmla="*/ 912 w 912"/>
                <a:gd name="txB" fmla="*/ 1104 h 1104"/>
              </a:gdLst>
              <a:ahLst/>
              <a:cxnLst>
                <a:cxn ang="0">
                  <a:pos x="48" y="288"/>
                </a:cxn>
                <a:cxn ang="0">
                  <a:pos x="192" y="0"/>
                </a:cxn>
                <a:cxn ang="0">
                  <a:pos x="912" y="96"/>
                </a:cxn>
                <a:cxn ang="0">
                  <a:pos x="336" y="1104"/>
                </a:cxn>
                <a:cxn ang="0">
                  <a:pos x="0" y="864"/>
                </a:cxn>
              </a:cxnLst>
              <a:rect l="txL" t="txT" r="txR" b="txB"/>
              <a:pathLst>
                <a:path w="912" h="1104">
                  <a:moveTo>
                    <a:pt x="48" y="288"/>
                  </a:moveTo>
                  <a:lnTo>
                    <a:pt x="192" y="0"/>
                  </a:lnTo>
                  <a:lnTo>
                    <a:pt x="912" y="96"/>
                  </a:lnTo>
                  <a:lnTo>
                    <a:pt x="336" y="1104"/>
                  </a:lnTo>
                  <a:lnTo>
                    <a:pt x="0" y="864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0" name="Freeform 9"/>
            <p:cNvSpPr/>
            <p:nvPr/>
          </p:nvSpPr>
          <p:spPr>
            <a:xfrm>
              <a:off x="2808" y="2586"/>
              <a:ext cx="240" cy="576"/>
            </a:xfrm>
            <a:custGeom>
              <a:avLst/>
              <a:gdLst>
                <a:gd name="txL" fmla="*/ 0 w 240"/>
                <a:gd name="txT" fmla="*/ 0 h 576"/>
                <a:gd name="txR" fmla="*/ 240 w 240"/>
                <a:gd name="txB" fmla="*/ 576 h 576"/>
              </a:gdLst>
              <a:ahLst/>
              <a:cxnLst>
                <a:cxn ang="0">
                  <a:pos x="240" y="0"/>
                </a:cxn>
                <a:cxn ang="0">
                  <a:pos x="0" y="480"/>
                </a:cxn>
                <a:cxn ang="0">
                  <a:pos x="144" y="576"/>
                </a:cxn>
              </a:cxnLst>
              <a:rect l="txL" t="txT" r="txR" b="txB"/>
              <a:pathLst>
                <a:path w="240" h="576">
                  <a:moveTo>
                    <a:pt x="240" y="0"/>
                  </a:moveTo>
                  <a:lnTo>
                    <a:pt x="0" y="480"/>
                  </a:lnTo>
                  <a:lnTo>
                    <a:pt x="144" y="576"/>
                  </a:lnTo>
                </a:path>
              </a:pathLst>
            </a:custGeom>
            <a:noFill/>
            <a:ln w="15875" cap="flat" cmpd="sng">
              <a:solidFill>
                <a:schemeClr val="tx1">
                  <a:alpha val="100000"/>
                </a:schemeClr>
              </a:solidFill>
              <a:prstDash val="dash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01" name="Line 11"/>
          <p:cNvSpPr/>
          <p:nvPr/>
        </p:nvSpPr>
        <p:spPr>
          <a:xfrm>
            <a:off x="6781800" y="2952750"/>
            <a:ext cx="3200400" cy="0"/>
          </a:xfrm>
          <a:prstGeom prst="line">
            <a:avLst/>
          </a:prstGeom>
          <a:ln w="190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9402" name="Line 12"/>
          <p:cNvSpPr/>
          <p:nvPr/>
        </p:nvSpPr>
        <p:spPr>
          <a:xfrm>
            <a:off x="6902450" y="3562350"/>
            <a:ext cx="3200400" cy="0"/>
          </a:xfrm>
          <a:prstGeom prst="line">
            <a:avLst/>
          </a:prstGeom>
          <a:ln w="190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9403" name="Line 13"/>
          <p:cNvSpPr/>
          <p:nvPr/>
        </p:nvSpPr>
        <p:spPr>
          <a:xfrm>
            <a:off x="6902450" y="3714750"/>
            <a:ext cx="3200400" cy="0"/>
          </a:xfrm>
          <a:prstGeom prst="line">
            <a:avLst/>
          </a:prstGeom>
          <a:ln w="190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9404" name="Text Box 14"/>
          <p:cNvSpPr txBox="1"/>
          <p:nvPr/>
        </p:nvSpPr>
        <p:spPr>
          <a:xfrm>
            <a:off x="9753600" y="4602163"/>
            <a:ext cx="377026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x</a:t>
            </a:r>
            <a:r>
              <a:rPr lang="en-US" altLang="ko-KR" sz="1800" baseline="-25000" dirty="0">
                <a:latin typeface="Arial" panose="020B0604020202020204" pitchFamily="34" charset="0"/>
                <a:ea typeface="Malgun Gothic" panose="020B0503020000020004" pitchFamily="34" charset="-127"/>
              </a:rPr>
              <a:t>v</a:t>
            </a:r>
            <a:endParaRPr lang="en-US" altLang="ko-KR" sz="1800" dirty="0">
              <a:latin typeface="Arial" panose="020B060402020202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59405" name="Text Box 15"/>
          <p:cNvSpPr txBox="1"/>
          <p:nvPr/>
        </p:nvSpPr>
        <p:spPr>
          <a:xfrm>
            <a:off x="6629400" y="2620963"/>
            <a:ext cx="377026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y</a:t>
            </a:r>
            <a:r>
              <a:rPr lang="en-US" altLang="ko-KR" sz="1800" baseline="-25000" dirty="0">
                <a:latin typeface="Arial" panose="020B0604020202020204" pitchFamily="34" charset="0"/>
                <a:ea typeface="Malgun Gothic" panose="020B0503020000020004" pitchFamily="34" charset="-127"/>
              </a:rPr>
              <a:t>v</a:t>
            </a:r>
            <a:endParaRPr lang="en-US" altLang="ko-KR" sz="1800" dirty="0">
              <a:latin typeface="Arial" panose="020B060402020202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59406" name="Text Box 16"/>
          <p:cNvSpPr txBox="1"/>
          <p:nvPr/>
        </p:nvSpPr>
        <p:spPr>
          <a:xfrm>
            <a:off x="7000875" y="3001963"/>
            <a:ext cx="338554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A</a:t>
            </a:r>
          </a:p>
        </p:txBody>
      </p:sp>
      <p:sp>
        <p:nvSpPr>
          <p:cNvPr id="59407" name="Text Box 17"/>
          <p:cNvSpPr txBox="1"/>
          <p:nvPr/>
        </p:nvSpPr>
        <p:spPr>
          <a:xfrm>
            <a:off x="7950200" y="2286000"/>
            <a:ext cx="338554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B</a:t>
            </a:r>
          </a:p>
        </p:txBody>
      </p:sp>
      <p:sp>
        <p:nvSpPr>
          <p:cNvPr id="59408" name="Text Box 18"/>
          <p:cNvSpPr txBox="1"/>
          <p:nvPr/>
        </p:nvSpPr>
        <p:spPr>
          <a:xfrm>
            <a:off x="7645400" y="3154363"/>
            <a:ext cx="423514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S</a:t>
            </a:r>
            <a:r>
              <a:rPr lang="en-US" altLang="ko-KR" sz="1800" baseline="-25000" dirty="0">
                <a:latin typeface="Arial" panose="020B0604020202020204" pitchFamily="34" charset="0"/>
                <a:ea typeface="Malgun Gothic" panose="020B0503020000020004" pitchFamily="34" charset="-127"/>
              </a:rPr>
              <a:t>1</a:t>
            </a:r>
            <a:endParaRPr lang="en-US" altLang="ko-KR" sz="1800" dirty="0">
              <a:latin typeface="Arial" panose="020B060402020202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59409" name="Text Box 19"/>
          <p:cNvSpPr txBox="1"/>
          <p:nvPr/>
        </p:nvSpPr>
        <p:spPr>
          <a:xfrm>
            <a:off x="8464550" y="2514600"/>
            <a:ext cx="338554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E</a:t>
            </a:r>
          </a:p>
        </p:txBody>
      </p:sp>
      <p:sp>
        <p:nvSpPr>
          <p:cNvPr id="59410" name="Text Box 20"/>
          <p:cNvSpPr txBox="1"/>
          <p:nvPr/>
        </p:nvSpPr>
        <p:spPr>
          <a:xfrm>
            <a:off x="9607550" y="2667000"/>
            <a:ext cx="325730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F</a:t>
            </a:r>
          </a:p>
        </p:txBody>
      </p:sp>
      <p:sp>
        <p:nvSpPr>
          <p:cNvPr id="59411" name="Text Box 21"/>
          <p:cNvSpPr txBox="1"/>
          <p:nvPr/>
        </p:nvSpPr>
        <p:spPr>
          <a:xfrm>
            <a:off x="8712200" y="3154363"/>
            <a:ext cx="423514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S</a:t>
            </a:r>
            <a:r>
              <a:rPr lang="en-US" altLang="ko-KR" sz="1800" baseline="-25000" dirty="0">
                <a:latin typeface="Arial" panose="020B0604020202020204" pitchFamily="34" charset="0"/>
                <a:ea typeface="Malgun Gothic" panose="020B0503020000020004" pitchFamily="34" charset="-127"/>
              </a:rPr>
              <a:t>2</a:t>
            </a:r>
            <a:endParaRPr lang="en-US" altLang="ko-KR" sz="1800" dirty="0">
              <a:latin typeface="Arial" panose="020B060402020202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59412" name="Text Box 22"/>
          <p:cNvSpPr txBox="1"/>
          <p:nvPr/>
        </p:nvSpPr>
        <p:spPr>
          <a:xfrm>
            <a:off x="7769225" y="3763963"/>
            <a:ext cx="351378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H</a:t>
            </a:r>
          </a:p>
        </p:txBody>
      </p:sp>
      <p:sp>
        <p:nvSpPr>
          <p:cNvPr id="59413" name="Text Box 23"/>
          <p:cNvSpPr txBox="1"/>
          <p:nvPr/>
        </p:nvSpPr>
        <p:spPr>
          <a:xfrm>
            <a:off x="7397750" y="4259263"/>
            <a:ext cx="351378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D</a:t>
            </a:r>
          </a:p>
        </p:txBody>
      </p:sp>
      <p:sp>
        <p:nvSpPr>
          <p:cNvPr id="59414" name="Text Box 24"/>
          <p:cNvSpPr txBox="1"/>
          <p:nvPr/>
        </p:nvSpPr>
        <p:spPr>
          <a:xfrm>
            <a:off x="8597900" y="3916363"/>
            <a:ext cx="351378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C</a:t>
            </a:r>
          </a:p>
        </p:txBody>
      </p:sp>
      <p:sp>
        <p:nvSpPr>
          <p:cNvPr id="59415" name="Text Box 25"/>
          <p:cNvSpPr txBox="1"/>
          <p:nvPr/>
        </p:nvSpPr>
        <p:spPr>
          <a:xfrm>
            <a:off x="8788400" y="4373563"/>
            <a:ext cx="364202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G</a:t>
            </a:r>
          </a:p>
        </p:txBody>
      </p:sp>
      <p:sp>
        <p:nvSpPr>
          <p:cNvPr id="59416" name="Text Box 26"/>
          <p:cNvSpPr txBox="1"/>
          <p:nvPr/>
        </p:nvSpPr>
        <p:spPr>
          <a:xfrm>
            <a:off x="9580563" y="2925763"/>
            <a:ext cx="1326004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Scan line 1</a:t>
            </a:r>
          </a:p>
        </p:txBody>
      </p:sp>
      <p:sp>
        <p:nvSpPr>
          <p:cNvPr id="59417" name="Text Box 27"/>
          <p:cNvSpPr txBox="1"/>
          <p:nvPr/>
        </p:nvSpPr>
        <p:spPr>
          <a:xfrm>
            <a:off x="9580563" y="3306763"/>
            <a:ext cx="1326004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Scan line 2</a:t>
            </a:r>
          </a:p>
        </p:txBody>
      </p:sp>
      <p:sp>
        <p:nvSpPr>
          <p:cNvPr id="59418" name="Text Box 28"/>
          <p:cNvSpPr txBox="1"/>
          <p:nvPr/>
        </p:nvSpPr>
        <p:spPr>
          <a:xfrm>
            <a:off x="9580563" y="3687763"/>
            <a:ext cx="1326004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Scan line 3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ko-KR" dirty="0">
                <a:ea typeface="Malgun Gothic" panose="020B0503020000020004" pitchFamily="34" charset="-127"/>
              </a:rPr>
              <a:t>Example(cont.)</a:t>
            </a:r>
          </a:p>
        </p:txBody>
      </p:sp>
      <p:sp>
        <p:nvSpPr>
          <p:cNvPr id="6042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90000"/>
              </a:lnSpc>
            </a:pPr>
            <a:r>
              <a:rPr lang="en-US" altLang="ko-KR" dirty="0">
                <a:ea typeface="Malgun Gothic" panose="020B0503020000020004" pitchFamily="34" charset="-127"/>
              </a:rPr>
              <a:t> For scan line 2, 3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dirty="0">
                <a:ea typeface="Malgun Gothic" panose="020B0503020000020004" pitchFamily="34" charset="-127"/>
              </a:rPr>
              <a:t> AD, EH, BC, and FG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ko-KR" dirty="0">
                <a:ea typeface="Malgun Gothic" panose="020B0503020000020004" pitchFamily="34" charset="-127"/>
              </a:rPr>
              <a:t> Between AD and EH, only the flag for S</a:t>
            </a:r>
            <a:r>
              <a:rPr lang="en-US" altLang="ko-KR" baseline="-25000" dirty="0">
                <a:ea typeface="Malgun Gothic" panose="020B0503020000020004" pitchFamily="34" charset="-127"/>
              </a:rPr>
              <a:t>1</a:t>
            </a:r>
            <a:r>
              <a:rPr lang="en-US" altLang="ko-KR" dirty="0">
                <a:ea typeface="Malgun Gothic" panose="020B0503020000020004" pitchFamily="34" charset="-127"/>
              </a:rPr>
              <a:t> is 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ko-KR" dirty="0">
                <a:ea typeface="Malgun Gothic" panose="020B0503020000020004" pitchFamily="34" charset="-127"/>
              </a:rPr>
              <a:t> Between EH and BC, the flags for both surfaces are 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ko-KR" sz="1800" dirty="0">
                <a:ea typeface="Malgun Gothic" panose="020B0503020000020004" pitchFamily="34" charset="-127"/>
              </a:rPr>
              <a:t> Depth calculation is needed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ko-KR" sz="1800" dirty="0">
                <a:ea typeface="Malgun Gothic" panose="020B0503020000020004" pitchFamily="34" charset="-127"/>
              </a:rPr>
              <a:t> Intensities for S</a:t>
            </a:r>
            <a:r>
              <a:rPr lang="en-US" altLang="ko-KR" sz="1800" baseline="-25000" dirty="0">
                <a:ea typeface="Malgun Gothic" panose="020B0503020000020004" pitchFamily="34" charset="-127"/>
              </a:rPr>
              <a:t>1</a:t>
            </a:r>
            <a:r>
              <a:rPr lang="en-US" altLang="ko-KR" sz="1800" dirty="0">
                <a:ea typeface="Malgun Gothic" panose="020B0503020000020004" pitchFamily="34" charset="-127"/>
              </a:rPr>
              <a:t> are loaded into the refresh buffer until BC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dirty="0">
                <a:ea typeface="Malgun Gothic" panose="020B0503020000020004" pitchFamily="34" charset="-127"/>
              </a:rPr>
              <a:t> </a:t>
            </a:r>
            <a:r>
              <a:rPr lang="en-US" altLang="ko-KR" dirty="0">
                <a:ea typeface="Malgun Gothic" panose="020B0503020000020004" pitchFamily="34" charset="-127"/>
              </a:rPr>
              <a:t>Take advantage of coherence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ko-KR" dirty="0">
                <a:ea typeface="Malgun Gothic" panose="020B0503020000020004" pitchFamily="34" charset="-127"/>
              </a:rPr>
              <a:t> Pass from one scan line to next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ko-KR" dirty="0">
                <a:ea typeface="Malgun Gothic" panose="020B0503020000020004" pitchFamily="34" charset="-127"/>
              </a:rPr>
              <a:t> Scan line 3 has the same active list as scan line 2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ko-KR" dirty="0">
                <a:ea typeface="Malgun Gothic" panose="020B0503020000020004" pitchFamily="34" charset="-127"/>
              </a:rPr>
              <a:t> Unnecessary to make depth calculations between EH and BC</a:t>
            </a:r>
          </a:p>
        </p:txBody>
      </p:sp>
      <p:sp>
        <p:nvSpPr>
          <p:cNvPr id="60418" name="Footer Placeholder 3"/>
          <p:cNvSpPr txBox="1">
            <a:spLocks noGrp="1"/>
          </p:cNvSpPr>
          <p:nvPr>
            <p:ph type="ftr" sz="quarter" idx="11"/>
          </p:nvPr>
        </p:nvSpPr>
        <p:spPr>
          <a:xfrm>
            <a:off x="1981200" y="6356351"/>
            <a:ext cx="2133600" cy="365125"/>
          </a:xfrm>
          <a:noFill/>
          <a:ln>
            <a:noFill/>
          </a:ln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fld id="{9A0DB2DC-4C9A-4742-B13C-FB6460FD3503}" type="slidenum">
              <a:rPr lang="en-US" altLang="ko-KR" dirty="0">
                <a:solidFill>
                  <a:srgbClr val="898989"/>
                </a:solidFill>
                <a:ea typeface="Malgun Gothic" panose="020B0503020000020004" pitchFamily="34" charset="-127"/>
              </a:rPr>
              <a:pPr eaLnBrk="1" hangingPunct="1">
                <a:spcBef>
                  <a:spcPct val="0"/>
                </a:spcBef>
              </a:pPr>
              <a:t>51</a:t>
            </a:fld>
            <a:endParaRPr lang="en-US" altLang="ko-KR" dirty="0">
              <a:solidFill>
                <a:srgbClr val="898989"/>
              </a:solidFill>
              <a:ea typeface="Malgun Gothic" panose="020B0503020000020004" pitchFamily="34" charset="-127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ctr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>
              <a:buClrTx/>
              <a:buSzTx/>
              <a:buFontTx/>
            </a:pPr>
            <a:r>
              <a:rPr lang="en-US" altLang="ko-KR" dirty="0">
                <a:ea typeface="Malgun Gothic" panose="020B0503020000020004" pitchFamily="34" charset="-127"/>
              </a:rPr>
              <a:t>Depth-Sorting Method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ko-KR" dirty="0">
                <a:ea typeface="Malgun Gothic" panose="020B0503020000020004" pitchFamily="34" charset="-127"/>
              </a:rPr>
              <a:t>Depth Sorting Method</a:t>
            </a:r>
            <a:br>
              <a:rPr lang="en-US" altLang="ko-KR" dirty="0">
                <a:ea typeface="Malgun Gothic" panose="020B0503020000020004" pitchFamily="34" charset="-127"/>
              </a:rPr>
            </a:br>
            <a:r>
              <a:rPr lang="en-US" altLang="ko-KR" dirty="0">
                <a:ea typeface="Malgun Gothic" panose="020B0503020000020004" pitchFamily="34" charset="-127"/>
              </a:rPr>
              <a:t>Operations</a:t>
            </a:r>
          </a:p>
        </p:txBody>
      </p:sp>
      <p:sp>
        <p:nvSpPr>
          <p:cNvPr id="6246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en-US" altLang="ko-KR" dirty="0">
                <a:ea typeface="Malgun Gothic" panose="020B0503020000020004" pitchFamily="34" charset="-127"/>
              </a:rPr>
              <a:t> Image-space and object-space operations</a:t>
            </a:r>
          </a:p>
          <a:p>
            <a:pPr lvl="1" eaLnBrk="1" hangingPunct="1"/>
            <a:r>
              <a:rPr lang="en-US" altLang="ko-KR" dirty="0">
                <a:ea typeface="Malgun Gothic" panose="020B0503020000020004" pitchFamily="34" charset="-127"/>
              </a:rPr>
              <a:t> Sorting operations in both image and object-space</a:t>
            </a:r>
          </a:p>
          <a:p>
            <a:pPr lvl="1" eaLnBrk="1" hangingPunct="1"/>
            <a:r>
              <a:rPr lang="en-US" altLang="ko-KR" dirty="0">
                <a:ea typeface="Malgun Gothic" panose="020B0503020000020004" pitchFamily="34" charset="-127"/>
              </a:rPr>
              <a:t> The scan conversion of polygon surfaces in image-space</a:t>
            </a:r>
          </a:p>
          <a:p>
            <a:pPr eaLnBrk="1" hangingPunct="1"/>
            <a:r>
              <a:rPr lang="en-US" altLang="ko-KR" dirty="0">
                <a:ea typeface="Malgun Gothic" panose="020B0503020000020004" pitchFamily="34" charset="-127"/>
              </a:rPr>
              <a:t> Basic functions</a:t>
            </a:r>
          </a:p>
          <a:p>
            <a:pPr lvl="1" eaLnBrk="1" hangingPunct="1"/>
            <a:r>
              <a:rPr lang="en-US" altLang="ko-KR" dirty="0">
                <a:ea typeface="Malgun Gothic" panose="020B0503020000020004" pitchFamily="34" charset="-127"/>
              </a:rPr>
              <a:t> Surfaces are sorted in order of decreasing depth</a:t>
            </a:r>
          </a:p>
          <a:p>
            <a:pPr lvl="1" eaLnBrk="1" hangingPunct="1"/>
            <a:r>
              <a:rPr lang="en-US" altLang="ko-KR" dirty="0">
                <a:ea typeface="Malgun Gothic" panose="020B0503020000020004" pitchFamily="34" charset="-127"/>
              </a:rPr>
              <a:t> Surfaces are scan-converted in order, starting with the surface of greatest depth</a:t>
            </a:r>
          </a:p>
        </p:txBody>
      </p:sp>
      <p:sp>
        <p:nvSpPr>
          <p:cNvPr id="62466" name="Footer Placeholder 3"/>
          <p:cNvSpPr txBox="1">
            <a:spLocks noGrp="1"/>
          </p:cNvSpPr>
          <p:nvPr>
            <p:ph type="ftr" sz="quarter" idx="11"/>
          </p:nvPr>
        </p:nvSpPr>
        <p:spPr>
          <a:xfrm>
            <a:off x="1981200" y="6356351"/>
            <a:ext cx="2133600" cy="365125"/>
          </a:xfrm>
          <a:noFill/>
          <a:ln>
            <a:noFill/>
          </a:ln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fld id="{9A0DB2DC-4C9A-4742-B13C-FB6460FD3503}" type="slidenum">
              <a:rPr lang="en-US" altLang="ko-KR" dirty="0">
                <a:solidFill>
                  <a:srgbClr val="898989"/>
                </a:solidFill>
                <a:ea typeface="Malgun Gothic" panose="020B0503020000020004" pitchFamily="34" charset="-127"/>
              </a:rPr>
              <a:pPr eaLnBrk="1" hangingPunct="1">
                <a:spcBef>
                  <a:spcPct val="0"/>
                </a:spcBef>
              </a:pPr>
              <a:t>53</a:t>
            </a:fld>
            <a:endParaRPr lang="en-US" altLang="ko-KR" dirty="0">
              <a:solidFill>
                <a:srgbClr val="898989"/>
              </a:solidFill>
              <a:ea typeface="Malgun Gothic" panose="020B0503020000020004" pitchFamily="34" charset="-127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ko-KR" dirty="0">
                <a:ea typeface="Malgun Gothic" panose="020B0503020000020004" pitchFamily="34" charset="-127"/>
              </a:rPr>
              <a:t>Algorithm</a:t>
            </a:r>
          </a:p>
        </p:txBody>
      </p:sp>
      <p:sp>
        <p:nvSpPr>
          <p:cNvPr id="6349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90000"/>
              </a:lnSpc>
            </a:pPr>
            <a:r>
              <a:rPr lang="ko-KR" altLang="en-US" sz="2400" dirty="0">
                <a:ea typeface="Malgun Gothic" panose="020B0503020000020004" pitchFamily="34" charset="-127"/>
              </a:rPr>
              <a:t> </a:t>
            </a:r>
            <a:r>
              <a:rPr lang="en-US" altLang="ko-KR" sz="2400" dirty="0">
                <a:ea typeface="Malgun Gothic" panose="020B0503020000020004" pitchFamily="34" charset="-127"/>
              </a:rPr>
              <a:t>Referred to as the </a:t>
            </a:r>
            <a:r>
              <a:rPr lang="en-US" altLang="ko-KR" sz="2400" b="1" i="1" dirty="0">
                <a:solidFill>
                  <a:schemeClr val="accent2"/>
                </a:solidFill>
                <a:ea typeface="Malgun Gothic" panose="020B0503020000020004" pitchFamily="34" charset="-127"/>
              </a:rPr>
              <a:t>painter’s algorithm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sz="2000" dirty="0">
                <a:ea typeface="Malgun Gothic" panose="020B0503020000020004" pitchFamily="34" charset="-127"/>
              </a:rPr>
              <a:t> </a:t>
            </a:r>
            <a:r>
              <a:rPr lang="en-US" altLang="ko-KR" sz="2000" dirty="0">
                <a:ea typeface="Malgun Gothic" panose="020B0503020000020004" pitchFamily="34" charset="-127"/>
              </a:rPr>
              <a:t>In creating an oil painting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ko-KR" sz="1800" dirty="0">
                <a:ea typeface="Malgun Gothic" panose="020B0503020000020004" pitchFamily="34" charset="-127"/>
              </a:rPr>
              <a:t> First paints the background colors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ko-KR" sz="1800" dirty="0">
                <a:ea typeface="Malgun Gothic" panose="020B0503020000020004" pitchFamily="34" charset="-127"/>
              </a:rPr>
              <a:t> The most distant objects are added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ko-KR" sz="1800" dirty="0">
                <a:ea typeface="Malgun Gothic" panose="020B0503020000020004" pitchFamily="34" charset="-127"/>
              </a:rPr>
              <a:t> Then the nearer objects, and so forth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ko-KR" sz="1800" dirty="0">
                <a:ea typeface="Malgun Gothic" panose="020B0503020000020004" pitchFamily="34" charset="-127"/>
              </a:rPr>
              <a:t> Finally, the foregrounds are painted over all objects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>
                <a:ea typeface="Malgun Gothic" panose="020B0503020000020004" pitchFamily="34" charset="-127"/>
              </a:rPr>
              <a:t> Each layer of paint covers up the previous layer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400" dirty="0">
                <a:ea typeface="Malgun Gothic" panose="020B0503020000020004" pitchFamily="34" charset="-127"/>
              </a:rPr>
              <a:t> Process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>
                <a:ea typeface="Malgun Gothic" panose="020B0503020000020004" pitchFamily="34" charset="-127"/>
              </a:rPr>
              <a:t> Sort surfaces according to their distance from the viewplane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>
                <a:ea typeface="Malgun Gothic" panose="020B0503020000020004" pitchFamily="34" charset="-127"/>
              </a:rPr>
              <a:t> The intensities for the farthest surface are then entered into the refresh buffer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>
                <a:ea typeface="Malgun Gothic" panose="020B0503020000020004" pitchFamily="34" charset="-127"/>
              </a:rPr>
              <a:t> Taking each succeeding surface in decreasing depth order</a:t>
            </a:r>
          </a:p>
        </p:txBody>
      </p:sp>
      <p:sp>
        <p:nvSpPr>
          <p:cNvPr id="63490" name="Footer Placeholder 3"/>
          <p:cNvSpPr txBox="1">
            <a:spLocks noGrp="1"/>
          </p:cNvSpPr>
          <p:nvPr>
            <p:ph type="ftr" sz="quarter" idx="11"/>
          </p:nvPr>
        </p:nvSpPr>
        <p:spPr>
          <a:xfrm>
            <a:off x="1981200" y="6356351"/>
            <a:ext cx="2133600" cy="365125"/>
          </a:xfrm>
          <a:noFill/>
          <a:ln>
            <a:noFill/>
          </a:ln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fld id="{9A0DB2DC-4C9A-4742-B13C-FB6460FD3503}" type="slidenum">
              <a:rPr lang="en-US" altLang="ko-KR" dirty="0">
                <a:solidFill>
                  <a:srgbClr val="898989"/>
                </a:solidFill>
                <a:ea typeface="Malgun Gothic" panose="020B0503020000020004" pitchFamily="34" charset="-127"/>
              </a:rPr>
              <a:pPr eaLnBrk="1" hangingPunct="1">
                <a:spcBef>
                  <a:spcPct val="0"/>
                </a:spcBef>
              </a:pPr>
              <a:t>54</a:t>
            </a:fld>
            <a:endParaRPr lang="en-US" altLang="ko-KR" dirty="0">
              <a:solidFill>
                <a:srgbClr val="898989"/>
              </a:solidFill>
              <a:ea typeface="Malgun Gothic" panose="020B0503020000020004" pitchFamily="34" charset="-127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ko-KR" dirty="0">
                <a:ea typeface="Malgun Gothic" panose="020B0503020000020004" pitchFamily="34" charset="-127"/>
              </a:rPr>
              <a:t>Overlapping Tests</a:t>
            </a:r>
          </a:p>
        </p:txBody>
      </p:sp>
      <p:sp>
        <p:nvSpPr>
          <p:cNvPr id="64516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ko-KR" altLang="en-US" sz="2400" dirty="0">
                <a:ea typeface="Malgun Gothic" panose="020B0503020000020004" pitchFamily="34" charset="-127"/>
              </a:rPr>
              <a:t> </a:t>
            </a:r>
            <a:r>
              <a:rPr lang="en-US" altLang="ko-KR" sz="2400" dirty="0">
                <a:ea typeface="Malgun Gothic" panose="020B0503020000020004" pitchFamily="34" charset="-127"/>
              </a:rPr>
              <a:t>Tests for each surface that overlaps with S</a:t>
            </a:r>
          </a:p>
          <a:p>
            <a:pPr lvl="1" eaLnBrk="1" hangingPunct="1"/>
            <a:r>
              <a:rPr lang="en-US" altLang="ko-KR" sz="2000" dirty="0">
                <a:ea typeface="Malgun Gothic" panose="020B0503020000020004" pitchFamily="34" charset="-127"/>
              </a:rPr>
              <a:t> The bounding rectangle in the xy plane for the two surfaces do not overlap (1)</a:t>
            </a:r>
          </a:p>
          <a:p>
            <a:pPr lvl="1" eaLnBrk="1" hangingPunct="1"/>
            <a:r>
              <a:rPr lang="en-US" altLang="ko-KR" sz="2000" dirty="0">
                <a:ea typeface="Malgun Gothic" panose="020B0503020000020004" pitchFamily="34" charset="-127"/>
              </a:rPr>
              <a:t> Surface S is completely behind the overlapping surface relative to the viewing position (2)</a:t>
            </a:r>
          </a:p>
          <a:p>
            <a:pPr lvl="1" eaLnBrk="1" hangingPunct="1"/>
            <a:r>
              <a:rPr lang="en-US" altLang="ko-KR" sz="2000" dirty="0">
                <a:ea typeface="Malgun Gothic" panose="020B0503020000020004" pitchFamily="34" charset="-127"/>
              </a:rPr>
              <a:t> The overlapping surface is completely in front of S relative to the viewing position (3)</a:t>
            </a:r>
          </a:p>
          <a:p>
            <a:pPr lvl="1" eaLnBrk="1" hangingPunct="1"/>
            <a:r>
              <a:rPr lang="en-US" altLang="ko-KR" sz="2000" dirty="0">
                <a:ea typeface="Malgun Gothic" panose="020B0503020000020004" pitchFamily="34" charset="-127"/>
              </a:rPr>
              <a:t> The projections of the two surfaces onto the view plane do not overlap (4)</a:t>
            </a:r>
          </a:p>
          <a:p>
            <a:pPr eaLnBrk="1" hangingPunct="1">
              <a:buNone/>
            </a:pPr>
            <a:r>
              <a:rPr lang="en-US" altLang="ko-KR" sz="2400" dirty="0">
                <a:ea typeface="Malgun Gothic" panose="020B0503020000020004" pitchFamily="34" charset="-127"/>
              </a:rPr>
              <a:t> </a:t>
            </a:r>
          </a:p>
          <a:p>
            <a:pPr eaLnBrk="1" hangingPunct="1"/>
            <a:r>
              <a:rPr lang="en-US" altLang="ko-KR" sz="2400" dirty="0">
                <a:ea typeface="Malgun Gothic" panose="020B0503020000020004" pitchFamily="34" charset="-127"/>
              </a:rPr>
              <a:t>If all the surfaces pass at least one of the tests, none of them is behind S</a:t>
            </a:r>
          </a:p>
          <a:p>
            <a:pPr lvl="1" eaLnBrk="1" hangingPunct="1"/>
            <a:r>
              <a:rPr lang="en-US" altLang="ko-KR" sz="2000" dirty="0">
                <a:ea typeface="Malgun Gothic" panose="020B0503020000020004" pitchFamily="34" charset="-127"/>
              </a:rPr>
              <a:t> No reordering is then necessary and S is scan converted</a:t>
            </a:r>
          </a:p>
        </p:txBody>
      </p:sp>
      <p:sp>
        <p:nvSpPr>
          <p:cNvPr id="64514" name="Footer Placeholder 3"/>
          <p:cNvSpPr txBox="1">
            <a:spLocks noGrp="1"/>
          </p:cNvSpPr>
          <p:nvPr>
            <p:ph type="ftr" sz="quarter" idx="11"/>
          </p:nvPr>
        </p:nvSpPr>
        <p:spPr>
          <a:xfrm>
            <a:off x="1981200" y="6356351"/>
            <a:ext cx="2133600" cy="365125"/>
          </a:xfrm>
          <a:noFill/>
          <a:ln>
            <a:noFill/>
          </a:ln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fld id="{9A0DB2DC-4C9A-4742-B13C-FB6460FD3503}" type="slidenum">
              <a:rPr lang="en-US" altLang="ko-KR" dirty="0">
                <a:solidFill>
                  <a:srgbClr val="898989"/>
                </a:solidFill>
                <a:ea typeface="Malgun Gothic" panose="020B0503020000020004" pitchFamily="34" charset="-127"/>
              </a:rPr>
              <a:pPr eaLnBrk="1" hangingPunct="1">
                <a:spcBef>
                  <a:spcPct val="0"/>
                </a:spcBef>
              </a:pPr>
              <a:t>55</a:t>
            </a:fld>
            <a:endParaRPr lang="en-US" altLang="ko-KR" dirty="0">
              <a:solidFill>
                <a:srgbClr val="898989"/>
              </a:solidFill>
              <a:ea typeface="Malgun Gothic" panose="020B0503020000020004" pitchFamily="34" charset="-127"/>
            </a:endParaRPr>
          </a:p>
        </p:txBody>
      </p:sp>
      <p:sp>
        <p:nvSpPr>
          <p:cNvPr id="64517" name="Line 4"/>
          <p:cNvSpPr/>
          <p:nvPr/>
        </p:nvSpPr>
        <p:spPr>
          <a:xfrm flipH="1">
            <a:off x="2551113" y="2590800"/>
            <a:ext cx="0" cy="2057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triangle" w="med" len="med"/>
            <a:tailEnd type="triangle" w="med" len="med"/>
          </a:ln>
        </p:spPr>
      </p:sp>
      <p:sp>
        <p:nvSpPr>
          <p:cNvPr id="64518" name="Text Box 5"/>
          <p:cNvSpPr txBox="1"/>
          <p:nvPr/>
        </p:nvSpPr>
        <p:spPr>
          <a:xfrm>
            <a:off x="2206268" y="2362200"/>
            <a:ext cx="697628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Easy</a:t>
            </a:r>
          </a:p>
        </p:txBody>
      </p:sp>
      <p:sp>
        <p:nvSpPr>
          <p:cNvPr id="64519" name="Text Box 6"/>
          <p:cNvSpPr txBox="1"/>
          <p:nvPr/>
        </p:nvSpPr>
        <p:spPr>
          <a:xfrm>
            <a:off x="2083349" y="4602163"/>
            <a:ext cx="937116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Difficult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ko-KR" dirty="0">
                <a:ea typeface="Malgun Gothic" panose="020B0503020000020004" pitchFamily="34" charset="-127"/>
              </a:rPr>
              <a:t>Overlapping Test Examples</a:t>
            </a:r>
          </a:p>
        </p:txBody>
      </p:sp>
      <p:sp>
        <p:nvSpPr>
          <p:cNvPr id="65538" name="Footer Placeholder 3"/>
          <p:cNvSpPr txBox="1">
            <a:spLocks noGrp="1"/>
          </p:cNvSpPr>
          <p:nvPr>
            <p:ph type="ftr" sz="quarter" idx="11"/>
          </p:nvPr>
        </p:nvSpPr>
        <p:spPr>
          <a:xfrm>
            <a:off x="1981200" y="6356351"/>
            <a:ext cx="2133600" cy="365125"/>
          </a:xfrm>
          <a:noFill/>
          <a:ln>
            <a:noFill/>
          </a:ln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fld id="{9A0DB2DC-4C9A-4742-B13C-FB6460FD3503}" type="slidenum">
              <a:rPr lang="en-US" altLang="ko-KR" dirty="0">
                <a:solidFill>
                  <a:srgbClr val="898989"/>
                </a:solidFill>
                <a:ea typeface="Malgun Gothic" panose="020B0503020000020004" pitchFamily="34" charset="-127"/>
              </a:rPr>
              <a:pPr eaLnBrk="1" hangingPunct="1">
                <a:spcBef>
                  <a:spcPct val="0"/>
                </a:spcBef>
              </a:pPr>
              <a:t>56</a:t>
            </a:fld>
            <a:endParaRPr lang="en-US" altLang="ko-KR" dirty="0">
              <a:solidFill>
                <a:srgbClr val="898989"/>
              </a:solidFill>
              <a:ea typeface="Malgun Gothic" panose="020B0503020000020004" pitchFamily="34" charset="-127"/>
            </a:endParaRPr>
          </a:p>
        </p:txBody>
      </p:sp>
      <p:grpSp>
        <p:nvGrpSpPr>
          <p:cNvPr id="65540" name="Group 42"/>
          <p:cNvGrpSpPr/>
          <p:nvPr/>
        </p:nvGrpSpPr>
        <p:grpSpPr>
          <a:xfrm>
            <a:off x="6369050" y="1676400"/>
            <a:ext cx="3417822" cy="2381250"/>
            <a:chOff x="3116" y="1056"/>
            <a:chExt cx="2050" cy="1500"/>
          </a:xfrm>
        </p:grpSpPr>
        <p:grpSp>
          <p:nvGrpSpPr>
            <p:cNvPr id="65582" name="Group 7"/>
            <p:cNvGrpSpPr/>
            <p:nvPr/>
          </p:nvGrpSpPr>
          <p:grpSpPr>
            <a:xfrm>
              <a:off x="3120" y="1056"/>
              <a:ext cx="1920" cy="1392"/>
              <a:chOff x="816" y="1008"/>
              <a:chExt cx="1536" cy="1008"/>
            </a:xfrm>
          </p:grpSpPr>
          <p:sp>
            <p:nvSpPr>
              <p:cNvPr id="65589" name="Line 8"/>
              <p:cNvSpPr/>
              <p:nvPr/>
            </p:nvSpPr>
            <p:spPr>
              <a:xfrm>
                <a:off x="960" y="1008"/>
                <a:ext cx="0" cy="100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triangle" w="med" len="med"/>
              </a:ln>
            </p:spPr>
          </p:sp>
          <p:sp>
            <p:nvSpPr>
              <p:cNvPr id="65590" name="Line 9"/>
              <p:cNvSpPr/>
              <p:nvPr/>
            </p:nvSpPr>
            <p:spPr>
              <a:xfrm>
                <a:off x="816" y="1824"/>
                <a:ext cx="153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triangle" w="med" len="med"/>
              </a:ln>
            </p:spPr>
          </p:sp>
        </p:grpSp>
        <p:sp>
          <p:nvSpPr>
            <p:cNvPr id="65583" name="Text Box 18"/>
            <p:cNvSpPr txBox="1"/>
            <p:nvPr/>
          </p:nvSpPr>
          <p:spPr>
            <a:xfrm>
              <a:off x="3116" y="2323"/>
              <a:ext cx="226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en-US" altLang="ko-KR" sz="1800" dirty="0">
                  <a:latin typeface="Arial" panose="020B0604020202020204" pitchFamily="34" charset="0"/>
                  <a:ea typeface="Malgun Gothic" panose="020B0503020000020004" pitchFamily="34" charset="-127"/>
                </a:rPr>
                <a:t>z</a:t>
              </a:r>
              <a:r>
                <a:rPr lang="en-US" altLang="ko-KR" sz="1800" baseline="-25000" dirty="0">
                  <a:latin typeface="Arial" panose="020B0604020202020204" pitchFamily="34" charset="0"/>
                  <a:ea typeface="Malgun Gothic" panose="020B0503020000020004" pitchFamily="34" charset="-127"/>
                </a:rPr>
                <a:t>v</a:t>
              </a:r>
              <a:endPara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endParaRPr>
            </a:p>
          </p:txBody>
        </p:sp>
        <p:sp>
          <p:nvSpPr>
            <p:cNvPr id="65584" name="Text Box 19"/>
            <p:cNvSpPr txBox="1"/>
            <p:nvPr/>
          </p:nvSpPr>
          <p:spPr>
            <a:xfrm>
              <a:off x="4940" y="2160"/>
              <a:ext cx="226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en-US" altLang="ko-KR" sz="1800" dirty="0">
                  <a:latin typeface="Arial" panose="020B0604020202020204" pitchFamily="34" charset="0"/>
                  <a:ea typeface="Malgun Gothic" panose="020B0503020000020004" pitchFamily="34" charset="-127"/>
                </a:rPr>
                <a:t>x</a:t>
              </a:r>
              <a:r>
                <a:rPr lang="en-US" altLang="ko-KR" sz="1800" baseline="-25000" dirty="0">
                  <a:latin typeface="Arial" panose="020B0604020202020204" pitchFamily="34" charset="0"/>
                  <a:ea typeface="Malgun Gothic" panose="020B0503020000020004" pitchFamily="34" charset="-127"/>
                </a:rPr>
                <a:t>v</a:t>
              </a:r>
              <a:endPara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endParaRPr>
            </a:p>
          </p:txBody>
        </p:sp>
        <p:sp>
          <p:nvSpPr>
            <p:cNvPr id="65585" name="Line 26"/>
            <p:cNvSpPr/>
            <p:nvPr/>
          </p:nvSpPr>
          <p:spPr>
            <a:xfrm rot="1941067">
              <a:off x="3544" y="1348"/>
              <a:ext cx="576" cy="240"/>
            </a:xfrm>
            <a:prstGeom prst="line">
              <a:avLst/>
            </a:prstGeom>
            <a:ln w="19050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5586" name="Line 27"/>
            <p:cNvSpPr/>
            <p:nvPr/>
          </p:nvSpPr>
          <p:spPr>
            <a:xfrm rot="-3838553">
              <a:off x="3752" y="1755"/>
              <a:ext cx="576" cy="192"/>
            </a:xfrm>
            <a:prstGeom prst="line">
              <a:avLst/>
            </a:prstGeom>
            <a:ln w="19050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5587" name="Text Box 35"/>
            <p:cNvSpPr txBox="1"/>
            <p:nvPr/>
          </p:nvSpPr>
          <p:spPr>
            <a:xfrm>
              <a:off x="3711" y="1440"/>
              <a:ext cx="203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en-US" altLang="ko-KR" sz="1800" dirty="0">
                  <a:latin typeface="Arial" panose="020B0604020202020204" pitchFamily="34" charset="0"/>
                  <a:ea typeface="Malgun Gothic" panose="020B0503020000020004" pitchFamily="34" charset="-127"/>
                </a:rPr>
                <a:t>S</a:t>
              </a:r>
            </a:p>
          </p:txBody>
        </p:sp>
        <p:sp>
          <p:nvSpPr>
            <p:cNvPr id="65588" name="Text Box 38"/>
            <p:cNvSpPr txBox="1"/>
            <p:nvPr/>
          </p:nvSpPr>
          <p:spPr>
            <a:xfrm>
              <a:off x="4023" y="1776"/>
              <a:ext cx="234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en-US" altLang="ko-KR" sz="1800" dirty="0">
                  <a:latin typeface="Arial" panose="020B0604020202020204" pitchFamily="34" charset="0"/>
                  <a:ea typeface="Malgun Gothic" panose="020B0503020000020004" pitchFamily="34" charset="-127"/>
                </a:rPr>
                <a:t>S’</a:t>
              </a:r>
            </a:p>
          </p:txBody>
        </p:sp>
      </p:grpSp>
      <p:grpSp>
        <p:nvGrpSpPr>
          <p:cNvPr id="65541" name="Group 43"/>
          <p:cNvGrpSpPr/>
          <p:nvPr/>
        </p:nvGrpSpPr>
        <p:grpSpPr>
          <a:xfrm>
            <a:off x="2406650" y="4038600"/>
            <a:ext cx="3417822" cy="2381250"/>
            <a:chOff x="624" y="2496"/>
            <a:chExt cx="2050" cy="1500"/>
          </a:xfrm>
        </p:grpSpPr>
        <p:grpSp>
          <p:nvGrpSpPr>
            <p:cNvPr id="65573" name="Group 10"/>
            <p:cNvGrpSpPr/>
            <p:nvPr/>
          </p:nvGrpSpPr>
          <p:grpSpPr>
            <a:xfrm>
              <a:off x="624" y="2496"/>
              <a:ext cx="1920" cy="1392"/>
              <a:chOff x="816" y="1008"/>
              <a:chExt cx="1536" cy="1008"/>
            </a:xfrm>
          </p:grpSpPr>
          <p:sp>
            <p:nvSpPr>
              <p:cNvPr id="65580" name="Line 11"/>
              <p:cNvSpPr/>
              <p:nvPr/>
            </p:nvSpPr>
            <p:spPr>
              <a:xfrm>
                <a:off x="960" y="1008"/>
                <a:ext cx="0" cy="100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triangle" w="med" len="med"/>
              </a:ln>
            </p:spPr>
          </p:sp>
          <p:sp>
            <p:nvSpPr>
              <p:cNvPr id="65581" name="Line 12"/>
              <p:cNvSpPr/>
              <p:nvPr/>
            </p:nvSpPr>
            <p:spPr>
              <a:xfrm>
                <a:off x="816" y="1824"/>
                <a:ext cx="153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triangle" w="med" len="med"/>
              </a:ln>
            </p:spPr>
          </p:sp>
        </p:grpSp>
        <p:sp>
          <p:nvSpPr>
            <p:cNvPr id="65574" name="Text Box 20"/>
            <p:cNvSpPr txBox="1"/>
            <p:nvPr/>
          </p:nvSpPr>
          <p:spPr>
            <a:xfrm>
              <a:off x="624" y="3763"/>
              <a:ext cx="226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en-US" altLang="ko-KR" sz="1800" dirty="0">
                  <a:latin typeface="Arial" panose="020B0604020202020204" pitchFamily="34" charset="0"/>
                  <a:ea typeface="Malgun Gothic" panose="020B0503020000020004" pitchFamily="34" charset="-127"/>
                </a:rPr>
                <a:t>z</a:t>
              </a:r>
              <a:r>
                <a:rPr lang="en-US" altLang="ko-KR" sz="1800" baseline="-25000" dirty="0">
                  <a:latin typeface="Arial" panose="020B0604020202020204" pitchFamily="34" charset="0"/>
                  <a:ea typeface="Malgun Gothic" panose="020B0503020000020004" pitchFamily="34" charset="-127"/>
                </a:rPr>
                <a:t>v</a:t>
              </a:r>
              <a:endPara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endParaRPr>
            </a:p>
          </p:txBody>
        </p:sp>
        <p:sp>
          <p:nvSpPr>
            <p:cNvPr id="65575" name="Text Box 21"/>
            <p:cNvSpPr txBox="1"/>
            <p:nvPr/>
          </p:nvSpPr>
          <p:spPr>
            <a:xfrm>
              <a:off x="2448" y="3600"/>
              <a:ext cx="226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en-US" altLang="ko-KR" sz="1800" dirty="0">
                  <a:latin typeface="Arial" panose="020B0604020202020204" pitchFamily="34" charset="0"/>
                  <a:ea typeface="Malgun Gothic" panose="020B0503020000020004" pitchFamily="34" charset="-127"/>
                </a:rPr>
                <a:t>x</a:t>
              </a:r>
              <a:r>
                <a:rPr lang="en-US" altLang="ko-KR" sz="1800" baseline="-25000" dirty="0">
                  <a:latin typeface="Arial" panose="020B0604020202020204" pitchFamily="34" charset="0"/>
                  <a:ea typeface="Malgun Gothic" panose="020B0503020000020004" pitchFamily="34" charset="-127"/>
                </a:rPr>
                <a:t>v</a:t>
              </a:r>
              <a:endPara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endParaRPr>
            </a:p>
          </p:txBody>
        </p:sp>
        <p:sp>
          <p:nvSpPr>
            <p:cNvPr id="65576" name="Line 28"/>
            <p:cNvSpPr/>
            <p:nvPr/>
          </p:nvSpPr>
          <p:spPr>
            <a:xfrm rot="2348832">
              <a:off x="1344" y="2784"/>
              <a:ext cx="768" cy="240"/>
            </a:xfrm>
            <a:prstGeom prst="line">
              <a:avLst/>
            </a:prstGeom>
            <a:ln w="19050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5577" name="Line 29"/>
            <p:cNvSpPr/>
            <p:nvPr/>
          </p:nvSpPr>
          <p:spPr>
            <a:xfrm rot="-4397669">
              <a:off x="1252" y="3111"/>
              <a:ext cx="546" cy="166"/>
            </a:xfrm>
            <a:prstGeom prst="line">
              <a:avLst/>
            </a:prstGeom>
            <a:ln w="19050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5578" name="Text Box 36"/>
            <p:cNvSpPr txBox="1"/>
            <p:nvPr/>
          </p:nvSpPr>
          <p:spPr>
            <a:xfrm>
              <a:off x="1392" y="2563"/>
              <a:ext cx="203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en-US" altLang="ko-KR" sz="1800" dirty="0">
                  <a:latin typeface="Arial" panose="020B0604020202020204" pitchFamily="34" charset="0"/>
                  <a:ea typeface="Malgun Gothic" panose="020B0503020000020004" pitchFamily="34" charset="-127"/>
                </a:rPr>
                <a:t>S</a:t>
              </a:r>
            </a:p>
          </p:txBody>
        </p:sp>
        <p:sp>
          <p:nvSpPr>
            <p:cNvPr id="65579" name="Text Box 39"/>
            <p:cNvSpPr txBox="1"/>
            <p:nvPr/>
          </p:nvSpPr>
          <p:spPr>
            <a:xfrm>
              <a:off x="1383" y="3331"/>
              <a:ext cx="234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en-US" altLang="ko-KR" sz="1800" dirty="0">
                  <a:latin typeface="Arial" panose="020B0604020202020204" pitchFamily="34" charset="0"/>
                  <a:ea typeface="Malgun Gothic" panose="020B0503020000020004" pitchFamily="34" charset="-127"/>
                </a:rPr>
                <a:t>S’</a:t>
              </a:r>
            </a:p>
          </p:txBody>
        </p:sp>
      </p:grpSp>
      <p:grpSp>
        <p:nvGrpSpPr>
          <p:cNvPr id="65542" name="Group 48"/>
          <p:cNvGrpSpPr/>
          <p:nvPr/>
        </p:nvGrpSpPr>
        <p:grpSpPr>
          <a:xfrm>
            <a:off x="2406650" y="1676400"/>
            <a:ext cx="3417822" cy="2381250"/>
            <a:chOff x="620" y="1056"/>
            <a:chExt cx="2050" cy="1500"/>
          </a:xfrm>
        </p:grpSpPr>
        <p:grpSp>
          <p:nvGrpSpPr>
            <p:cNvPr id="65564" name="Group 13"/>
            <p:cNvGrpSpPr/>
            <p:nvPr/>
          </p:nvGrpSpPr>
          <p:grpSpPr>
            <a:xfrm>
              <a:off x="624" y="1056"/>
              <a:ext cx="1920" cy="1392"/>
              <a:chOff x="816" y="1008"/>
              <a:chExt cx="1536" cy="1008"/>
            </a:xfrm>
          </p:grpSpPr>
          <p:sp>
            <p:nvSpPr>
              <p:cNvPr id="65571" name="Line 14"/>
              <p:cNvSpPr/>
              <p:nvPr/>
            </p:nvSpPr>
            <p:spPr>
              <a:xfrm>
                <a:off x="960" y="1008"/>
                <a:ext cx="0" cy="100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triangle" w="med" len="med"/>
              </a:ln>
            </p:spPr>
          </p:sp>
          <p:sp>
            <p:nvSpPr>
              <p:cNvPr id="65572" name="Line 15"/>
              <p:cNvSpPr/>
              <p:nvPr/>
            </p:nvSpPr>
            <p:spPr>
              <a:xfrm>
                <a:off x="816" y="1824"/>
                <a:ext cx="153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triangle" w="med" len="med"/>
              </a:ln>
            </p:spPr>
          </p:sp>
        </p:grpSp>
        <p:sp>
          <p:nvSpPr>
            <p:cNvPr id="65565" name="Text Box 16"/>
            <p:cNvSpPr txBox="1"/>
            <p:nvPr/>
          </p:nvSpPr>
          <p:spPr>
            <a:xfrm>
              <a:off x="620" y="2323"/>
              <a:ext cx="226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en-US" altLang="ko-KR" sz="1800" dirty="0">
                  <a:latin typeface="Arial" panose="020B0604020202020204" pitchFamily="34" charset="0"/>
                  <a:ea typeface="Malgun Gothic" panose="020B0503020000020004" pitchFamily="34" charset="-127"/>
                </a:rPr>
                <a:t>z</a:t>
              </a:r>
              <a:r>
                <a:rPr lang="en-US" altLang="ko-KR" sz="1800" baseline="-25000" dirty="0">
                  <a:latin typeface="Arial" panose="020B0604020202020204" pitchFamily="34" charset="0"/>
                  <a:ea typeface="Malgun Gothic" panose="020B0503020000020004" pitchFamily="34" charset="-127"/>
                </a:rPr>
                <a:t>v</a:t>
              </a:r>
              <a:endPara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endParaRPr>
            </a:p>
          </p:txBody>
        </p:sp>
        <p:sp>
          <p:nvSpPr>
            <p:cNvPr id="65566" name="Text Box 17"/>
            <p:cNvSpPr txBox="1"/>
            <p:nvPr/>
          </p:nvSpPr>
          <p:spPr>
            <a:xfrm>
              <a:off x="2444" y="2160"/>
              <a:ext cx="226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en-US" altLang="ko-KR" sz="1800" dirty="0">
                  <a:latin typeface="Arial" panose="020B0604020202020204" pitchFamily="34" charset="0"/>
                  <a:ea typeface="Malgun Gothic" panose="020B0503020000020004" pitchFamily="34" charset="-127"/>
                </a:rPr>
                <a:t>x</a:t>
              </a:r>
              <a:r>
                <a:rPr lang="en-US" altLang="ko-KR" sz="1800" baseline="-25000" dirty="0">
                  <a:latin typeface="Arial" panose="020B0604020202020204" pitchFamily="34" charset="0"/>
                  <a:ea typeface="Malgun Gothic" panose="020B0503020000020004" pitchFamily="34" charset="-127"/>
                </a:rPr>
                <a:t>v</a:t>
              </a:r>
              <a:endPara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endParaRPr>
            </a:p>
          </p:txBody>
        </p:sp>
        <p:sp>
          <p:nvSpPr>
            <p:cNvPr id="65567" name="Freeform 44"/>
            <p:cNvSpPr/>
            <p:nvPr/>
          </p:nvSpPr>
          <p:spPr>
            <a:xfrm>
              <a:off x="1056" y="1344"/>
              <a:ext cx="720" cy="672"/>
            </a:xfrm>
            <a:custGeom>
              <a:avLst/>
              <a:gdLst>
                <a:gd name="txL" fmla="*/ 0 w 720"/>
                <a:gd name="txT" fmla="*/ 0 h 672"/>
                <a:gd name="txR" fmla="*/ 720 w 720"/>
                <a:gd name="txB" fmla="*/ 672 h 672"/>
              </a:gdLst>
              <a:ahLst/>
              <a:cxnLst>
                <a:cxn ang="0">
                  <a:pos x="0" y="528"/>
                </a:cxn>
                <a:cxn ang="0">
                  <a:pos x="528" y="0"/>
                </a:cxn>
                <a:cxn ang="0">
                  <a:pos x="720" y="432"/>
                </a:cxn>
                <a:cxn ang="0">
                  <a:pos x="432" y="672"/>
                </a:cxn>
                <a:cxn ang="0">
                  <a:pos x="0" y="528"/>
                </a:cxn>
              </a:cxnLst>
              <a:rect l="txL" t="txT" r="txR" b="txB"/>
              <a:pathLst>
                <a:path w="720" h="672">
                  <a:moveTo>
                    <a:pt x="0" y="528"/>
                  </a:moveTo>
                  <a:lnTo>
                    <a:pt x="528" y="0"/>
                  </a:lnTo>
                  <a:lnTo>
                    <a:pt x="720" y="432"/>
                  </a:lnTo>
                  <a:lnTo>
                    <a:pt x="432" y="672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99CC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8" name="Freeform 45"/>
            <p:cNvSpPr/>
            <p:nvPr/>
          </p:nvSpPr>
          <p:spPr>
            <a:xfrm>
              <a:off x="1680" y="1152"/>
              <a:ext cx="624" cy="336"/>
            </a:xfrm>
            <a:custGeom>
              <a:avLst/>
              <a:gdLst>
                <a:gd name="txL" fmla="*/ 0 w 624"/>
                <a:gd name="txT" fmla="*/ 0 h 336"/>
                <a:gd name="txR" fmla="*/ 624 w 624"/>
                <a:gd name="txB" fmla="*/ 336 h 336"/>
              </a:gdLst>
              <a:ahLst/>
              <a:cxnLst>
                <a:cxn ang="0">
                  <a:pos x="0" y="240"/>
                </a:cxn>
                <a:cxn ang="0">
                  <a:pos x="384" y="0"/>
                </a:cxn>
                <a:cxn ang="0">
                  <a:pos x="624" y="144"/>
                </a:cxn>
                <a:cxn ang="0">
                  <a:pos x="336" y="336"/>
                </a:cxn>
                <a:cxn ang="0">
                  <a:pos x="0" y="240"/>
                </a:cxn>
              </a:cxnLst>
              <a:rect l="txL" t="txT" r="txR" b="txB"/>
              <a:pathLst>
                <a:path w="624" h="336">
                  <a:moveTo>
                    <a:pt x="0" y="240"/>
                  </a:moveTo>
                  <a:lnTo>
                    <a:pt x="384" y="0"/>
                  </a:lnTo>
                  <a:lnTo>
                    <a:pt x="624" y="144"/>
                  </a:lnTo>
                  <a:lnTo>
                    <a:pt x="336" y="336"/>
                  </a:lnTo>
                  <a:lnTo>
                    <a:pt x="0" y="240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2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9" name="Rectangle 46"/>
            <p:cNvSpPr/>
            <p:nvPr/>
          </p:nvSpPr>
          <p:spPr>
            <a:xfrm>
              <a:off x="1056" y="1564"/>
              <a:ext cx="111" cy="233"/>
            </a:xfrm>
            <a:prstGeom prst="rect">
              <a:avLst/>
            </a:prstGeom>
            <a:noFill/>
            <a:ln w="1587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5570" name="Rectangle 47"/>
            <p:cNvSpPr/>
            <p:nvPr/>
          </p:nvSpPr>
          <p:spPr>
            <a:xfrm>
              <a:off x="1680" y="1204"/>
              <a:ext cx="624" cy="233"/>
            </a:xfrm>
            <a:prstGeom prst="rect">
              <a:avLst/>
            </a:prstGeom>
            <a:noFill/>
            <a:ln w="1587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65543" name="Group 66"/>
          <p:cNvGrpSpPr/>
          <p:nvPr/>
        </p:nvGrpSpPr>
        <p:grpSpPr>
          <a:xfrm>
            <a:off x="6370639" y="4038600"/>
            <a:ext cx="3415194" cy="2381250"/>
            <a:chOff x="3750" y="2496"/>
            <a:chExt cx="1823" cy="1500"/>
          </a:xfrm>
        </p:grpSpPr>
        <p:grpSp>
          <p:nvGrpSpPr>
            <p:cNvPr id="65548" name="Group 50"/>
            <p:cNvGrpSpPr/>
            <p:nvPr/>
          </p:nvGrpSpPr>
          <p:grpSpPr>
            <a:xfrm>
              <a:off x="3750" y="2496"/>
              <a:ext cx="1708" cy="1392"/>
              <a:chOff x="816" y="1008"/>
              <a:chExt cx="1536" cy="1008"/>
            </a:xfrm>
          </p:grpSpPr>
          <p:sp>
            <p:nvSpPr>
              <p:cNvPr id="65562" name="Line 51"/>
              <p:cNvSpPr/>
              <p:nvPr/>
            </p:nvSpPr>
            <p:spPr>
              <a:xfrm>
                <a:off x="960" y="1008"/>
                <a:ext cx="0" cy="100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triangle" w="med" len="med"/>
              </a:ln>
            </p:spPr>
          </p:sp>
          <p:sp>
            <p:nvSpPr>
              <p:cNvPr id="65563" name="Line 52"/>
              <p:cNvSpPr/>
              <p:nvPr/>
            </p:nvSpPr>
            <p:spPr>
              <a:xfrm>
                <a:off x="816" y="1824"/>
                <a:ext cx="153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triangle" w="med" len="med"/>
              </a:ln>
            </p:spPr>
          </p:sp>
        </p:grpSp>
        <p:sp>
          <p:nvSpPr>
            <p:cNvPr id="65549" name="Text Box 53"/>
            <p:cNvSpPr txBox="1"/>
            <p:nvPr/>
          </p:nvSpPr>
          <p:spPr>
            <a:xfrm>
              <a:off x="3750" y="3763"/>
              <a:ext cx="201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en-US" altLang="ko-KR" sz="1800" dirty="0">
                  <a:latin typeface="Arial" panose="020B0604020202020204" pitchFamily="34" charset="0"/>
                  <a:ea typeface="Malgun Gothic" panose="020B0503020000020004" pitchFamily="34" charset="-127"/>
                </a:rPr>
                <a:t>z</a:t>
              </a:r>
              <a:r>
                <a:rPr lang="en-US" altLang="ko-KR" sz="1800" baseline="-25000" dirty="0">
                  <a:latin typeface="Arial" panose="020B0604020202020204" pitchFamily="34" charset="0"/>
                  <a:ea typeface="Malgun Gothic" panose="020B0503020000020004" pitchFamily="34" charset="-127"/>
                </a:rPr>
                <a:t>v</a:t>
              </a:r>
              <a:endPara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endParaRPr>
            </a:p>
          </p:txBody>
        </p:sp>
        <p:sp>
          <p:nvSpPr>
            <p:cNvPr id="65550" name="Text Box 54"/>
            <p:cNvSpPr txBox="1"/>
            <p:nvPr/>
          </p:nvSpPr>
          <p:spPr>
            <a:xfrm>
              <a:off x="5372" y="3600"/>
              <a:ext cx="201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en-US" altLang="ko-KR" sz="1800" dirty="0">
                  <a:latin typeface="Arial" panose="020B0604020202020204" pitchFamily="34" charset="0"/>
                  <a:ea typeface="Malgun Gothic" panose="020B0503020000020004" pitchFamily="34" charset="-127"/>
                </a:rPr>
                <a:t>x</a:t>
              </a:r>
              <a:r>
                <a:rPr lang="en-US" altLang="ko-KR" sz="1800" baseline="-25000" dirty="0">
                  <a:latin typeface="Arial" panose="020B0604020202020204" pitchFamily="34" charset="0"/>
                  <a:ea typeface="Malgun Gothic" panose="020B0503020000020004" pitchFamily="34" charset="-127"/>
                </a:rPr>
                <a:t>v</a:t>
              </a:r>
              <a:endPara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endParaRPr>
            </a:p>
          </p:txBody>
        </p:sp>
        <p:sp>
          <p:nvSpPr>
            <p:cNvPr id="65551" name="Line 55"/>
            <p:cNvSpPr/>
            <p:nvPr/>
          </p:nvSpPr>
          <p:spPr>
            <a:xfrm rot="2348832">
              <a:off x="4469" y="2729"/>
              <a:ext cx="650" cy="96"/>
            </a:xfrm>
            <a:prstGeom prst="line">
              <a:avLst/>
            </a:prstGeom>
            <a:ln w="19050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5552" name="Line 56"/>
            <p:cNvSpPr/>
            <p:nvPr/>
          </p:nvSpPr>
          <p:spPr>
            <a:xfrm rot="-4397669">
              <a:off x="4066" y="3193"/>
              <a:ext cx="546" cy="147"/>
            </a:xfrm>
            <a:prstGeom prst="line">
              <a:avLst/>
            </a:prstGeom>
            <a:ln w="19050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5553" name="Text Box 57"/>
            <p:cNvSpPr txBox="1"/>
            <p:nvPr/>
          </p:nvSpPr>
          <p:spPr>
            <a:xfrm>
              <a:off x="4463" y="2532"/>
              <a:ext cx="181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en-US" altLang="ko-KR" sz="1800" dirty="0">
                  <a:latin typeface="Arial" panose="020B0604020202020204" pitchFamily="34" charset="0"/>
                  <a:ea typeface="Malgun Gothic" panose="020B0503020000020004" pitchFamily="34" charset="-127"/>
                </a:rPr>
                <a:t>S</a:t>
              </a:r>
            </a:p>
          </p:txBody>
        </p:sp>
        <p:sp>
          <p:nvSpPr>
            <p:cNvPr id="65554" name="Text Box 58"/>
            <p:cNvSpPr txBox="1"/>
            <p:nvPr/>
          </p:nvSpPr>
          <p:spPr>
            <a:xfrm>
              <a:off x="4065" y="3349"/>
              <a:ext cx="208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en-US" altLang="ko-KR" sz="1800" dirty="0">
                  <a:latin typeface="Arial" panose="020B0604020202020204" pitchFamily="34" charset="0"/>
                  <a:ea typeface="Malgun Gothic" panose="020B0503020000020004" pitchFamily="34" charset="-127"/>
                </a:rPr>
                <a:t>S’</a:t>
              </a:r>
            </a:p>
          </p:txBody>
        </p:sp>
        <p:sp>
          <p:nvSpPr>
            <p:cNvPr id="65555" name="Oval 59"/>
            <p:cNvSpPr/>
            <p:nvPr/>
          </p:nvSpPr>
          <p:spPr>
            <a:xfrm flipH="1">
              <a:off x="5088" y="3652"/>
              <a:ext cx="48" cy="327"/>
            </a:xfrm>
            <a:prstGeom prst="ellipse">
              <a:avLst/>
            </a:prstGeom>
            <a:solidFill>
              <a:schemeClr val="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cxnSp>
          <p:nvCxnSpPr>
            <p:cNvPr id="65556" name="AutoShape 60"/>
            <p:cNvCxnSpPr>
              <a:stCxn id="65551" idx="1"/>
              <a:endCxn id="65555" idx="0"/>
            </p:cNvCxnSpPr>
            <p:nvPr/>
          </p:nvCxnSpPr>
          <p:spPr>
            <a:xfrm>
              <a:off x="5020" y="3056"/>
              <a:ext cx="92" cy="596"/>
            </a:xfrm>
            <a:prstGeom prst="straightConnector1">
              <a:avLst/>
            </a:prstGeom>
            <a:ln w="12700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</p:cxnSp>
        <p:cxnSp>
          <p:nvCxnSpPr>
            <p:cNvPr id="65557" name="AutoShape 61"/>
            <p:cNvCxnSpPr>
              <a:stCxn id="65551" idx="0"/>
              <a:endCxn id="65555" idx="7"/>
            </p:cNvCxnSpPr>
            <p:nvPr/>
          </p:nvCxnSpPr>
          <p:spPr>
            <a:xfrm>
              <a:off x="4568" y="2498"/>
              <a:ext cx="527" cy="1202"/>
            </a:xfrm>
            <a:prstGeom prst="straightConnector1">
              <a:avLst/>
            </a:prstGeom>
            <a:ln w="12700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</p:cxnSp>
        <p:cxnSp>
          <p:nvCxnSpPr>
            <p:cNvPr id="65558" name="AutoShape 62"/>
            <p:cNvCxnSpPr>
              <a:stCxn id="65552" idx="1"/>
              <a:endCxn id="65555" idx="7"/>
            </p:cNvCxnSpPr>
            <p:nvPr/>
          </p:nvCxnSpPr>
          <p:spPr>
            <a:xfrm>
              <a:off x="4476" y="3030"/>
              <a:ext cx="619" cy="670"/>
            </a:xfrm>
            <a:prstGeom prst="straightConnector1">
              <a:avLst/>
            </a:prstGeom>
            <a:ln w="12700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</p:cxnSp>
        <p:cxnSp>
          <p:nvCxnSpPr>
            <p:cNvPr id="65559" name="AutoShape 63"/>
            <p:cNvCxnSpPr>
              <a:stCxn id="65552" idx="0"/>
              <a:endCxn id="65555" idx="6"/>
            </p:cNvCxnSpPr>
            <p:nvPr/>
          </p:nvCxnSpPr>
          <p:spPr>
            <a:xfrm>
              <a:off x="4202" y="3503"/>
              <a:ext cx="886" cy="312"/>
            </a:xfrm>
            <a:prstGeom prst="straightConnector1">
              <a:avLst/>
            </a:prstGeom>
            <a:ln w="12700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</p:cxnSp>
        <p:sp>
          <p:nvSpPr>
            <p:cNvPr id="65560" name="Line 64"/>
            <p:cNvSpPr/>
            <p:nvPr/>
          </p:nvSpPr>
          <p:spPr>
            <a:xfrm flipH="1">
              <a:off x="4560" y="3624"/>
              <a:ext cx="384" cy="0"/>
            </a:xfrm>
            <a:prstGeom prst="line">
              <a:avLst/>
            </a:prstGeom>
            <a:ln w="22225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5561" name="Line 65"/>
            <p:cNvSpPr/>
            <p:nvPr/>
          </p:nvSpPr>
          <p:spPr>
            <a:xfrm flipH="1">
              <a:off x="5034" y="3624"/>
              <a:ext cx="48" cy="0"/>
            </a:xfrm>
            <a:prstGeom prst="line">
              <a:avLst/>
            </a:prstGeom>
            <a:ln w="22225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sp>
        <p:nvSpPr>
          <p:cNvPr id="65544" name="Text Box 67"/>
          <p:cNvSpPr txBox="1"/>
          <p:nvPr/>
        </p:nvSpPr>
        <p:spPr>
          <a:xfrm>
            <a:off x="3897313" y="3505200"/>
            <a:ext cx="466794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ko-KR" altLang="en-US" sz="1800" dirty="0">
                <a:latin typeface="Arial" panose="020B0604020202020204" pitchFamily="34" charset="0"/>
                <a:ea typeface="Malgun Gothic" panose="020B0503020000020004" pitchFamily="34" charset="-127"/>
              </a:rPr>
              <a:t>(1)</a:t>
            </a:r>
          </a:p>
        </p:txBody>
      </p:sp>
      <p:sp>
        <p:nvSpPr>
          <p:cNvPr id="65545" name="Text Box 69"/>
          <p:cNvSpPr txBox="1"/>
          <p:nvPr/>
        </p:nvSpPr>
        <p:spPr>
          <a:xfrm>
            <a:off x="7924800" y="3505200"/>
            <a:ext cx="466794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ko-KR" altLang="en-US" sz="1800" dirty="0">
                <a:latin typeface="Arial" panose="020B0604020202020204" pitchFamily="34" charset="0"/>
                <a:ea typeface="Malgun Gothic" panose="020B0503020000020004" pitchFamily="34" charset="-127"/>
              </a:rPr>
              <a:t>(2)</a:t>
            </a:r>
          </a:p>
        </p:txBody>
      </p:sp>
      <p:sp>
        <p:nvSpPr>
          <p:cNvPr id="65546" name="Text Box 70"/>
          <p:cNvSpPr txBox="1"/>
          <p:nvPr/>
        </p:nvSpPr>
        <p:spPr>
          <a:xfrm>
            <a:off x="3897313" y="5897563"/>
            <a:ext cx="466794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ko-KR" altLang="en-US" sz="1800" dirty="0">
                <a:latin typeface="Arial" panose="020B0604020202020204" pitchFamily="34" charset="0"/>
                <a:ea typeface="Malgun Gothic" panose="020B0503020000020004" pitchFamily="34" charset="-127"/>
              </a:rPr>
              <a:t>(3)</a:t>
            </a:r>
          </a:p>
        </p:txBody>
      </p:sp>
      <p:sp>
        <p:nvSpPr>
          <p:cNvPr id="65547" name="Text Box 71"/>
          <p:cNvSpPr txBox="1"/>
          <p:nvPr/>
        </p:nvSpPr>
        <p:spPr>
          <a:xfrm>
            <a:off x="7859713" y="5897563"/>
            <a:ext cx="466794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ko-KR" altLang="en-US" sz="1800" dirty="0">
                <a:latin typeface="Arial" panose="020B0604020202020204" pitchFamily="34" charset="0"/>
                <a:ea typeface="Malgun Gothic" panose="020B0503020000020004" pitchFamily="34" charset="-127"/>
              </a:rPr>
              <a:t>(4)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ko-KR" dirty="0">
                <a:ea typeface="Malgun Gothic" panose="020B0503020000020004" pitchFamily="34" charset="-127"/>
              </a:rPr>
              <a:t>Surface Reordering</a:t>
            </a:r>
          </a:p>
        </p:txBody>
      </p:sp>
      <p:sp>
        <p:nvSpPr>
          <p:cNvPr id="6656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ko-KR" altLang="en-US" dirty="0">
                <a:ea typeface="Malgun Gothic" panose="020B0503020000020004" pitchFamily="34" charset="-127"/>
              </a:rPr>
              <a:t> </a:t>
            </a:r>
            <a:r>
              <a:rPr lang="en-US" altLang="ko-KR" dirty="0">
                <a:ea typeface="Malgun Gothic" panose="020B0503020000020004" pitchFamily="34" charset="-127"/>
              </a:rPr>
              <a:t>If all four tests fail with S’</a:t>
            </a:r>
          </a:p>
          <a:p>
            <a:pPr lvl="1" eaLnBrk="1" hangingPunct="1"/>
            <a:r>
              <a:rPr lang="en-US" altLang="ko-KR" dirty="0">
                <a:ea typeface="Malgun Gothic" panose="020B0503020000020004" pitchFamily="34" charset="-127"/>
              </a:rPr>
              <a:t> Interchange surfaces S and S’ in the sorted list</a:t>
            </a:r>
          </a:p>
          <a:p>
            <a:pPr lvl="1" eaLnBrk="1" hangingPunct="1"/>
            <a:r>
              <a:rPr lang="en-US" altLang="ko-KR" dirty="0">
                <a:ea typeface="Malgun Gothic" panose="020B0503020000020004" pitchFamily="34" charset="-127"/>
              </a:rPr>
              <a:t> Repeat the tests for each surface that is reordered in the list</a:t>
            </a:r>
          </a:p>
        </p:txBody>
      </p:sp>
      <p:sp>
        <p:nvSpPr>
          <p:cNvPr id="66562" name="Footer Placeholder 3"/>
          <p:cNvSpPr txBox="1">
            <a:spLocks noGrp="1"/>
          </p:cNvSpPr>
          <p:nvPr>
            <p:ph type="ftr" sz="quarter" idx="11"/>
          </p:nvPr>
        </p:nvSpPr>
        <p:spPr>
          <a:xfrm>
            <a:off x="1981200" y="6356351"/>
            <a:ext cx="2133600" cy="365125"/>
          </a:xfrm>
          <a:noFill/>
          <a:ln>
            <a:noFill/>
          </a:ln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fld id="{9A0DB2DC-4C9A-4742-B13C-FB6460FD3503}" type="slidenum">
              <a:rPr lang="en-US" altLang="ko-KR" dirty="0">
                <a:solidFill>
                  <a:srgbClr val="898989"/>
                </a:solidFill>
                <a:ea typeface="Malgun Gothic" panose="020B0503020000020004" pitchFamily="34" charset="-127"/>
              </a:rPr>
              <a:pPr eaLnBrk="1" hangingPunct="1">
                <a:spcBef>
                  <a:spcPct val="0"/>
                </a:spcBef>
              </a:pPr>
              <a:t>57</a:t>
            </a:fld>
            <a:endParaRPr lang="en-US" altLang="ko-KR" dirty="0">
              <a:solidFill>
                <a:srgbClr val="898989"/>
              </a:solidFill>
              <a:ea typeface="Malgun Gothic" panose="020B0503020000020004" pitchFamily="34" charset="-127"/>
            </a:endParaRPr>
          </a:p>
        </p:txBody>
      </p:sp>
      <p:grpSp>
        <p:nvGrpSpPr>
          <p:cNvPr id="66565" name="Group 14"/>
          <p:cNvGrpSpPr/>
          <p:nvPr/>
        </p:nvGrpSpPr>
        <p:grpSpPr>
          <a:xfrm>
            <a:off x="2590800" y="3810000"/>
            <a:ext cx="3417888" cy="2381250"/>
            <a:chOff x="624" y="1824"/>
            <a:chExt cx="2153" cy="1500"/>
          </a:xfrm>
        </p:grpSpPr>
        <p:grpSp>
          <p:nvGrpSpPr>
            <p:cNvPr id="66580" name="Group 5"/>
            <p:cNvGrpSpPr/>
            <p:nvPr/>
          </p:nvGrpSpPr>
          <p:grpSpPr>
            <a:xfrm>
              <a:off x="628" y="1824"/>
              <a:ext cx="2017" cy="1392"/>
              <a:chOff x="816" y="1008"/>
              <a:chExt cx="1536" cy="1008"/>
            </a:xfrm>
          </p:grpSpPr>
          <p:sp>
            <p:nvSpPr>
              <p:cNvPr id="66587" name="Line 6"/>
              <p:cNvSpPr/>
              <p:nvPr/>
            </p:nvSpPr>
            <p:spPr>
              <a:xfrm>
                <a:off x="960" y="1008"/>
                <a:ext cx="0" cy="100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triangle" w="med" len="med"/>
              </a:ln>
            </p:spPr>
          </p:sp>
          <p:sp>
            <p:nvSpPr>
              <p:cNvPr id="66588" name="Line 7"/>
              <p:cNvSpPr/>
              <p:nvPr/>
            </p:nvSpPr>
            <p:spPr>
              <a:xfrm>
                <a:off x="816" y="1824"/>
                <a:ext cx="153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triangle" w="med" len="med"/>
              </a:ln>
            </p:spPr>
          </p:sp>
        </p:grpSp>
        <p:sp>
          <p:nvSpPr>
            <p:cNvPr id="66581" name="Text Box 8"/>
            <p:cNvSpPr txBox="1"/>
            <p:nvPr/>
          </p:nvSpPr>
          <p:spPr>
            <a:xfrm>
              <a:off x="624" y="3091"/>
              <a:ext cx="237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en-US" altLang="ko-KR" sz="1800" dirty="0">
                  <a:latin typeface="Arial" panose="020B0604020202020204" pitchFamily="34" charset="0"/>
                  <a:ea typeface="Malgun Gothic" panose="020B0503020000020004" pitchFamily="34" charset="-127"/>
                </a:rPr>
                <a:t>z</a:t>
              </a:r>
              <a:r>
                <a:rPr lang="en-US" altLang="ko-KR" sz="1800" baseline="-25000" dirty="0">
                  <a:latin typeface="Arial" panose="020B0604020202020204" pitchFamily="34" charset="0"/>
                  <a:ea typeface="Malgun Gothic" panose="020B0503020000020004" pitchFamily="34" charset="-127"/>
                </a:rPr>
                <a:t>v</a:t>
              </a:r>
              <a:endPara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endParaRPr>
            </a:p>
          </p:txBody>
        </p:sp>
        <p:sp>
          <p:nvSpPr>
            <p:cNvPr id="66582" name="Text Box 9"/>
            <p:cNvSpPr txBox="1"/>
            <p:nvPr/>
          </p:nvSpPr>
          <p:spPr>
            <a:xfrm>
              <a:off x="2540" y="2928"/>
              <a:ext cx="237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en-US" altLang="ko-KR" sz="1800" dirty="0">
                  <a:latin typeface="Arial" panose="020B0604020202020204" pitchFamily="34" charset="0"/>
                  <a:ea typeface="Malgun Gothic" panose="020B0503020000020004" pitchFamily="34" charset="-127"/>
                </a:rPr>
                <a:t>x</a:t>
              </a:r>
              <a:r>
                <a:rPr lang="en-US" altLang="ko-KR" sz="1800" baseline="-25000" dirty="0">
                  <a:latin typeface="Arial" panose="020B0604020202020204" pitchFamily="34" charset="0"/>
                  <a:ea typeface="Malgun Gothic" panose="020B0503020000020004" pitchFamily="34" charset="-127"/>
                </a:rPr>
                <a:t>v</a:t>
              </a:r>
              <a:endPara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endParaRPr>
            </a:p>
          </p:txBody>
        </p:sp>
        <p:sp>
          <p:nvSpPr>
            <p:cNvPr id="66583" name="Line 10"/>
            <p:cNvSpPr/>
            <p:nvPr/>
          </p:nvSpPr>
          <p:spPr>
            <a:xfrm rot="1941067" flipV="1">
              <a:off x="1344" y="2352"/>
              <a:ext cx="144" cy="148"/>
            </a:xfrm>
            <a:prstGeom prst="line">
              <a:avLst/>
            </a:prstGeom>
            <a:ln w="19050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6584" name="Line 11"/>
            <p:cNvSpPr/>
            <p:nvPr/>
          </p:nvSpPr>
          <p:spPr>
            <a:xfrm rot="-3838553">
              <a:off x="1189" y="2291"/>
              <a:ext cx="708" cy="395"/>
            </a:xfrm>
            <a:prstGeom prst="line">
              <a:avLst/>
            </a:prstGeom>
            <a:ln w="19050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6585" name="Text Box 12"/>
            <p:cNvSpPr txBox="1"/>
            <p:nvPr/>
          </p:nvSpPr>
          <p:spPr>
            <a:xfrm>
              <a:off x="1789" y="2256"/>
              <a:ext cx="213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en-US" altLang="ko-KR" sz="1800" dirty="0">
                  <a:latin typeface="Arial" panose="020B0604020202020204" pitchFamily="34" charset="0"/>
                  <a:ea typeface="Malgun Gothic" panose="020B0503020000020004" pitchFamily="34" charset="-127"/>
                </a:rPr>
                <a:t>S</a:t>
              </a:r>
            </a:p>
          </p:txBody>
        </p:sp>
        <p:sp>
          <p:nvSpPr>
            <p:cNvPr id="66586" name="Text Box 13"/>
            <p:cNvSpPr txBox="1"/>
            <p:nvPr/>
          </p:nvSpPr>
          <p:spPr>
            <a:xfrm>
              <a:off x="1287" y="2275"/>
              <a:ext cx="246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en-US" altLang="ko-KR" sz="1800" dirty="0">
                  <a:latin typeface="Arial" panose="020B0604020202020204" pitchFamily="34" charset="0"/>
                  <a:ea typeface="Malgun Gothic" panose="020B0503020000020004" pitchFamily="34" charset="-127"/>
                </a:rPr>
                <a:t>S’</a:t>
              </a:r>
            </a:p>
          </p:txBody>
        </p:sp>
      </p:grpSp>
      <p:sp>
        <p:nvSpPr>
          <p:cNvPr id="66566" name="Text Box 27"/>
          <p:cNvSpPr txBox="1"/>
          <p:nvPr/>
        </p:nvSpPr>
        <p:spPr>
          <a:xfrm>
            <a:off x="3794125" y="5745163"/>
            <a:ext cx="1393330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&lt;S </a:t>
            </a: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  <a:sym typeface="Wingdings" panose="05000000000000000000" pitchFamily="2" charset="2"/>
              </a:rPr>
              <a:t> S’&gt;</a:t>
            </a:r>
            <a:endParaRPr lang="en-US" altLang="ko-KR" sz="1800" dirty="0">
              <a:latin typeface="Arial" panose="020B0604020202020204" pitchFamily="34" charset="0"/>
              <a:ea typeface="Malgun Gothic" panose="020B0503020000020004" pitchFamily="34" charset="-127"/>
            </a:endParaRPr>
          </a:p>
        </p:txBody>
      </p:sp>
      <p:grpSp>
        <p:nvGrpSpPr>
          <p:cNvPr id="66567" name="Group 30"/>
          <p:cNvGrpSpPr/>
          <p:nvPr/>
        </p:nvGrpSpPr>
        <p:grpSpPr>
          <a:xfrm>
            <a:off x="6400801" y="3810000"/>
            <a:ext cx="3417888" cy="2381250"/>
            <a:chOff x="3072" y="2496"/>
            <a:chExt cx="2153" cy="1500"/>
          </a:xfrm>
        </p:grpSpPr>
        <p:grpSp>
          <p:nvGrpSpPr>
            <p:cNvPr id="66569" name="Group 16"/>
            <p:cNvGrpSpPr/>
            <p:nvPr/>
          </p:nvGrpSpPr>
          <p:grpSpPr>
            <a:xfrm>
              <a:off x="3076" y="2496"/>
              <a:ext cx="2017" cy="1392"/>
              <a:chOff x="816" y="1008"/>
              <a:chExt cx="1536" cy="1008"/>
            </a:xfrm>
          </p:grpSpPr>
          <p:sp>
            <p:nvSpPr>
              <p:cNvPr id="66578" name="Line 17"/>
              <p:cNvSpPr/>
              <p:nvPr/>
            </p:nvSpPr>
            <p:spPr>
              <a:xfrm>
                <a:off x="960" y="1008"/>
                <a:ext cx="0" cy="100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triangle" w="med" len="med"/>
              </a:ln>
            </p:spPr>
          </p:sp>
          <p:sp>
            <p:nvSpPr>
              <p:cNvPr id="66579" name="Line 18"/>
              <p:cNvSpPr/>
              <p:nvPr/>
            </p:nvSpPr>
            <p:spPr>
              <a:xfrm>
                <a:off x="816" y="1824"/>
                <a:ext cx="153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triangle" w="med" len="med"/>
              </a:ln>
            </p:spPr>
          </p:sp>
        </p:grpSp>
        <p:sp>
          <p:nvSpPr>
            <p:cNvPr id="66570" name="Text Box 19"/>
            <p:cNvSpPr txBox="1"/>
            <p:nvPr/>
          </p:nvSpPr>
          <p:spPr>
            <a:xfrm>
              <a:off x="3072" y="3763"/>
              <a:ext cx="237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en-US" altLang="ko-KR" sz="1800" dirty="0">
                  <a:latin typeface="Arial" panose="020B0604020202020204" pitchFamily="34" charset="0"/>
                  <a:ea typeface="Malgun Gothic" panose="020B0503020000020004" pitchFamily="34" charset="-127"/>
                </a:rPr>
                <a:t>z</a:t>
              </a:r>
              <a:r>
                <a:rPr lang="en-US" altLang="ko-KR" sz="1800" baseline="-25000" dirty="0">
                  <a:latin typeface="Arial" panose="020B0604020202020204" pitchFamily="34" charset="0"/>
                  <a:ea typeface="Malgun Gothic" panose="020B0503020000020004" pitchFamily="34" charset="-127"/>
                </a:rPr>
                <a:t>v</a:t>
              </a:r>
              <a:endPara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endParaRPr>
            </a:p>
          </p:txBody>
        </p:sp>
        <p:sp>
          <p:nvSpPr>
            <p:cNvPr id="66571" name="Text Box 20"/>
            <p:cNvSpPr txBox="1"/>
            <p:nvPr/>
          </p:nvSpPr>
          <p:spPr>
            <a:xfrm>
              <a:off x="4988" y="3600"/>
              <a:ext cx="237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en-US" altLang="ko-KR" sz="1800" dirty="0">
                  <a:latin typeface="Arial" panose="020B0604020202020204" pitchFamily="34" charset="0"/>
                  <a:ea typeface="Malgun Gothic" panose="020B0503020000020004" pitchFamily="34" charset="-127"/>
                </a:rPr>
                <a:t>x</a:t>
              </a:r>
              <a:r>
                <a:rPr lang="en-US" altLang="ko-KR" sz="1800" baseline="-25000" dirty="0">
                  <a:latin typeface="Arial" panose="020B0604020202020204" pitchFamily="34" charset="0"/>
                  <a:ea typeface="Malgun Gothic" panose="020B0503020000020004" pitchFamily="34" charset="-127"/>
                </a:rPr>
                <a:t>v</a:t>
              </a:r>
              <a:endPara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endParaRPr>
            </a:p>
          </p:txBody>
        </p:sp>
        <p:sp>
          <p:nvSpPr>
            <p:cNvPr id="66572" name="Line 21"/>
            <p:cNvSpPr/>
            <p:nvPr/>
          </p:nvSpPr>
          <p:spPr>
            <a:xfrm rot="1941067">
              <a:off x="3504" y="2836"/>
              <a:ext cx="655" cy="92"/>
            </a:xfrm>
            <a:prstGeom prst="line">
              <a:avLst/>
            </a:prstGeom>
            <a:ln w="19050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6573" name="Line 22"/>
            <p:cNvSpPr/>
            <p:nvPr/>
          </p:nvSpPr>
          <p:spPr>
            <a:xfrm rot="-3838553">
              <a:off x="4315" y="2875"/>
              <a:ext cx="576" cy="201"/>
            </a:xfrm>
            <a:prstGeom prst="line">
              <a:avLst/>
            </a:prstGeom>
            <a:ln w="19050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6574" name="Text Box 23"/>
            <p:cNvSpPr txBox="1"/>
            <p:nvPr/>
          </p:nvSpPr>
          <p:spPr>
            <a:xfrm>
              <a:off x="3697" y="2880"/>
              <a:ext cx="213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en-US" altLang="ko-KR" sz="1800" dirty="0">
                  <a:latin typeface="Arial" panose="020B0604020202020204" pitchFamily="34" charset="0"/>
                  <a:ea typeface="Malgun Gothic" panose="020B0503020000020004" pitchFamily="34" charset="-127"/>
                </a:rPr>
                <a:t>S</a:t>
              </a:r>
            </a:p>
          </p:txBody>
        </p:sp>
        <p:sp>
          <p:nvSpPr>
            <p:cNvPr id="66575" name="Text Box 24"/>
            <p:cNvSpPr txBox="1"/>
            <p:nvPr/>
          </p:nvSpPr>
          <p:spPr>
            <a:xfrm>
              <a:off x="4608" y="2928"/>
              <a:ext cx="246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en-US" altLang="ko-KR" sz="1800" dirty="0">
                  <a:latin typeface="Arial" panose="020B0604020202020204" pitchFamily="34" charset="0"/>
                  <a:ea typeface="Malgun Gothic" panose="020B0503020000020004" pitchFamily="34" charset="-127"/>
                </a:rPr>
                <a:t>S’</a:t>
              </a:r>
            </a:p>
          </p:txBody>
        </p:sp>
        <p:sp>
          <p:nvSpPr>
            <p:cNvPr id="66576" name="Line 25"/>
            <p:cNvSpPr/>
            <p:nvPr/>
          </p:nvSpPr>
          <p:spPr>
            <a:xfrm rot="1941067">
              <a:off x="3936" y="3072"/>
              <a:ext cx="624" cy="240"/>
            </a:xfrm>
            <a:prstGeom prst="line">
              <a:avLst/>
            </a:prstGeom>
            <a:ln w="19050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6577" name="Text Box 26"/>
            <p:cNvSpPr txBox="1"/>
            <p:nvPr/>
          </p:nvSpPr>
          <p:spPr>
            <a:xfrm>
              <a:off x="4032" y="2832"/>
              <a:ext cx="275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en-US" altLang="ko-KR" sz="1800" dirty="0">
                  <a:latin typeface="Arial" panose="020B0604020202020204" pitchFamily="34" charset="0"/>
                  <a:ea typeface="Malgun Gothic" panose="020B0503020000020004" pitchFamily="34" charset="-127"/>
                </a:rPr>
                <a:t>S’’</a:t>
              </a:r>
            </a:p>
          </p:txBody>
        </p:sp>
      </p:grpSp>
      <p:sp>
        <p:nvSpPr>
          <p:cNvPr id="66568" name="Text Box 28"/>
          <p:cNvSpPr txBox="1"/>
          <p:nvPr/>
        </p:nvSpPr>
        <p:spPr>
          <a:xfrm>
            <a:off x="7239000" y="5745163"/>
            <a:ext cx="3110852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</a:rPr>
              <a:t>&lt;S </a:t>
            </a:r>
            <a:r>
              <a:rPr lang="en-US" altLang="ko-KR" sz="1800" dirty="0">
                <a:latin typeface="Arial" panose="020B0604020202020204" pitchFamily="34" charset="0"/>
                <a:ea typeface="Malgun Gothic" panose="020B0503020000020004" pitchFamily="34" charset="-127"/>
                <a:sym typeface="Wingdings" panose="05000000000000000000" pitchFamily="2" charset="2"/>
              </a:rPr>
              <a:t> S’’, then S’’  S’&gt;</a:t>
            </a:r>
            <a:endParaRPr lang="en-US" altLang="ko-KR" sz="1800" dirty="0">
              <a:latin typeface="Arial" panose="020B0604020202020204" pitchFamily="34" charset="0"/>
              <a:ea typeface="Malgun Gothic" panose="020B0503020000020004" pitchFamily="34" charset="-127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ko-KR" dirty="0">
                <a:ea typeface="Malgun Gothic" panose="020B0503020000020004" pitchFamily="34" charset="-127"/>
              </a:rPr>
              <a:t>Drawback</a:t>
            </a:r>
          </a:p>
        </p:txBody>
      </p:sp>
      <p:sp>
        <p:nvSpPr>
          <p:cNvPr id="6758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110000"/>
              </a:lnSpc>
            </a:pPr>
            <a:r>
              <a:rPr lang="ko-KR" altLang="en-US" dirty="0">
                <a:ea typeface="Malgun Gothic" panose="020B0503020000020004" pitchFamily="34" charset="-127"/>
              </a:rPr>
              <a:t> </a:t>
            </a:r>
            <a:r>
              <a:rPr lang="en-US" altLang="ko-KR" dirty="0">
                <a:ea typeface="Malgun Gothic" panose="020B0503020000020004" pitchFamily="34" charset="-127"/>
              </a:rPr>
              <a:t>If two or more surfaces alternately obscure each other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dirty="0">
                <a:ea typeface="Malgun Gothic" panose="020B0503020000020004" pitchFamily="34" charset="-127"/>
              </a:rPr>
              <a:t> Infinite loop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dirty="0">
                <a:ea typeface="Malgun Gothic" panose="020B0503020000020004" pitchFamily="34" charset="-127"/>
              </a:rPr>
              <a:t> Flag any surface that has been reordered to a farther depth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ko-KR" dirty="0">
                <a:ea typeface="Malgun Gothic" panose="020B0503020000020004" pitchFamily="34" charset="-127"/>
              </a:rPr>
              <a:t> It can’t be moved again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dirty="0">
                <a:ea typeface="Malgun Gothic" panose="020B0503020000020004" pitchFamily="34" charset="-127"/>
              </a:rPr>
              <a:t> If an attempt to switch the surface a second time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ko-KR" dirty="0">
                <a:ea typeface="Malgun Gothic" panose="020B0503020000020004" pitchFamily="34" charset="-127"/>
              </a:rPr>
              <a:t> Divide it into two parts to eliminate the cyclic loop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ko-KR" dirty="0">
                <a:ea typeface="Malgun Gothic" panose="020B0503020000020004" pitchFamily="34" charset="-127"/>
              </a:rPr>
              <a:t> The original surface is then replaced by the two new surfaces</a:t>
            </a:r>
          </a:p>
        </p:txBody>
      </p:sp>
      <p:sp>
        <p:nvSpPr>
          <p:cNvPr id="67586" name="Footer Placeholder 3"/>
          <p:cNvSpPr txBox="1">
            <a:spLocks noGrp="1"/>
          </p:cNvSpPr>
          <p:nvPr>
            <p:ph type="ftr" sz="quarter" idx="11"/>
          </p:nvPr>
        </p:nvSpPr>
        <p:spPr>
          <a:xfrm>
            <a:off x="1981200" y="6356351"/>
            <a:ext cx="2133600" cy="365125"/>
          </a:xfrm>
          <a:noFill/>
          <a:ln>
            <a:noFill/>
          </a:ln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fld id="{9A0DB2DC-4C9A-4742-B13C-FB6460FD3503}" type="slidenum">
              <a:rPr lang="en-US" altLang="ko-KR" dirty="0">
                <a:solidFill>
                  <a:srgbClr val="898989"/>
                </a:solidFill>
                <a:ea typeface="Malgun Gothic" panose="020B0503020000020004" pitchFamily="34" charset="-127"/>
              </a:rPr>
              <a:pPr eaLnBrk="1" hangingPunct="1">
                <a:spcBef>
                  <a:spcPct val="0"/>
                </a:spcBef>
              </a:pPr>
              <a:t>58</a:t>
            </a:fld>
            <a:endParaRPr lang="en-US" altLang="ko-KR" dirty="0">
              <a:solidFill>
                <a:srgbClr val="898989"/>
              </a:solidFill>
              <a:ea typeface="Malgun Gothic" panose="020B0503020000020004" pitchFamily="34" charset="-127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ko-KR" dirty="0">
                <a:ea typeface="Malgun Gothic" panose="020B0503020000020004" pitchFamily="34" charset="-127"/>
              </a:rPr>
              <a:t>Drawback</a:t>
            </a:r>
          </a:p>
        </p:txBody>
      </p:sp>
      <p:sp>
        <p:nvSpPr>
          <p:cNvPr id="6861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en-US" altLang="ko-KR" dirty="0">
                <a:ea typeface="Malgun Gothic" panose="020B0503020000020004" pitchFamily="34" charset="-127"/>
              </a:rPr>
              <a:t> Only if surfaces don’t cut through or otherwise cyclically overlap each other</a:t>
            </a:r>
          </a:p>
          <a:p>
            <a:pPr lvl="1" eaLnBrk="1" hangingPunct="1"/>
            <a:r>
              <a:rPr lang="en-US" altLang="ko-KR" dirty="0">
                <a:ea typeface="Malgun Gothic" panose="020B0503020000020004" pitchFamily="34" charset="-127"/>
              </a:rPr>
              <a:t> If any kind of cyclic overlap is present</a:t>
            </a:r>
          </a:p>
          <a:p>
            <a:pPr lvl="2" eaLnBrk="1" hangingPunct="1"/>
            <a:r>
              <a:rPr lang="en-US" altLang="ko-KR" dirty="0">
                <a:ea typeface="Malgun Gothic" panose="020B0503020000020004" pitchFamily="34" charset="-127"/>
              </a:rPr>
              <a:t> Divide the surfaces</a:t>
            </a:r>
            <a:endParaRPr lang="ko-KR" altLang="en-US" dirty="0">
              <a:ea typeface="Malgun Gothic" panose="020B0503020000020004" pitchFamily="34" charset="-127"/>
            </a:endParaRPr>
          </a:p>
        </p:txBody>
      </p:sp>
      <p:sp>
        <p:nvSpPr>
          <p:cNvPr id="68610" name="Footer Placeholder 3"/>
          <p:cNvSpPr txBox="1">
            <a:spLocks noGrp="1"/>
          </p:cNvSpPr>
          <p:nvPr>
            <p:ph type="ftr" sz="quarter" idx="11"/>
          </p:nvPr>
        </p:nvSpPr>
        <p:spPr>
          <a:xfrm>
            <a:off x="1981200" y="6356351"/>
            <a:ext cx="2133600" cy="365125"/>
          </a:xfrm>
          <a:noFill/>
          <a:ln>
            <a:noFill/>
          </a:ln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fld id="{9A0DB2DC-4C9A-4742-B13C-FB6460FD3503}" type="slidenum">
              <a:rPr lang="en-US" altLang="ko-KR" dirty="0">
                <a:solidFill>
                  <a:srgbClr val="898989"/>
                </a:solidFill>
                <a:ea typeface="Malgun Gothic" panose="020B0503020000020004" pitchFamily="34" charset="-127"/>
              </a:rPr>
              <a:pPr eaLnBrk="1" hangingPunct="1">
                <a:spcBef>
                  <a:spcPct val="0"/>
                </a:spcBef>
              </a:pPr>
              <a:t>59</a:t>
            </a:fld>
            <a:endParaRPr lang="en-US" altLang="ko-KR" dirty="0">
              <a:solidFill>
                <a:srgbClr val="898989"/>
              </a:solidFill>
              <a:ea typeface="Malgun Gothic" panose="020B0503020000020004" pitchFamily="34" charset="-127"/>
            </a:endParaRPr>
          </a:p>
        </p:txBody>
      </p:sp>
      <p:grpSp>
        <p:nvGrpSpPr>
          <p:cNvPr id="68613" name="Group 21"/>
          <p:cNvGrpSpPr/>
          <p:nvPr/>
        </p:nvGrpSpPr>
        <p:grpSpPr>
          <a:xfrm>
            <a:off x="2590800" y="3810000"/>
            <a:ext cx="2089150" cy="2209800"/>
            <a:chOff x="1008" y="2256"/>
            <a:chExt cx="1152" cy="1248"/>
          </a:xfrm>
        </p:grpSpPr>
        <p:sp>
          <p:nvSpPr>
            <p:cNvPr id="68625" name="Freeform 5"/>
            <p:cNvSpPr/>
            <p:nvPr/>
          </p:nvSpPr>
          <p:spPr>
            <a:xfrm>
              <a:off x="1008" y="2634"/>
              <a:ext cx="832" cy="396"/>
            </a:xfrm>
            <a:custGeom>
              <a:avLst/>
              <a:gdLst>
                <a:gd name="txL" fmla="*/ 0 w 624"/>
                <a:gd name="txT" fmla="*/ 0 h 288"/>
                <a:gd name="txR" fmla="*/ 624 w 624"/>
                <a:gd name="txB" fmla="*/ 288 h 288"/>
              </a:gdLst>
              <a:ahLst/>
              <a:cxnLst>
                <a:cxn ang="0">
                  <a:pos x="0" y="6373"/>
                </a:cxn>
                <a:cxn ang="0">
                  <a:pos x="9103" y="0"/>
                </a:cxn>
                <a:cxn ang="0">
                  <a:pos x="14769" y="3196"/>
                </a:cxn>
                <a:cxn ang="0">
                  <a:pos x="5687" y="9554"/>
                </a:cxn>
                <a:cxn ang="0">
                  <a:pos x="0" y="6373"/>
                </a:cxn>
              </a:cxnLst>
              <a:rect l="txL" t="txT" r="txR" b="txB"/>
              <a:pathLst>
                <a:path w="624" h="288">
                  <a:moveTo>
                    <a:pt x="0" y="192"/>
                  </a:moveTo>
                  <a:lnTo>
                    <a:pt x="384" y="0"/>
                  </a:lnTo>
                  <a:lnTo>
                    <a:pt x="624" y="96"/>
                  </a:lnTo>
                  <a:lnTo>
                    <a:pt x="240" y="288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C0C0C0">
                <a:alpha val="10000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6" name="Freeform 6"/>
            <p:cNvSpPr/>
            <p:nvPr/>
          </p:nvSpPr>
          <p:spPr>
            <a:xfrm>
              <a:off x="1328" y="2256"/>
              <a:ext cx="512" cy="1248"/>
            </a:xfrm>
            <a:custGeom>
              <a:avLst/>
              <a:gdLst>
                <a:gd name="txL" fmla="*/ 0 w 480"/>
                <a:gd name="txT" fmla="*/ 0 h 864"/>
                <a:gd name="txR" fmla="*/ 480 w 480"/>
                <a:gd name="txB" fmla="*/ 864 h 864"/>
              </a:gdLst>
              <a:ahLst/>
              <a:cxnLst>
                <a:cxn ang="0">
                  <a:pos x="0" y="13725"/>
                </a:cxn>
                <a:cxn ang="0">
                  <a:pos x="975" y="0"/>
                </a:cxn>
                <a:cxn ang="0">
                  <a:pos x="975" y="35601"/>
                </a:cxn>
                <a:cxn ang="0">
                  <a:pos x="0" y="49347"/>
                </a:cxn>
                <a:cxn ang="0">
                  <a:pos x="0" y="13725"/>
                </a:cxn>
              </a:cxnLst>
              <a:rect l="txL" t="txT" r="txR" b="txB"/>
              <a:pathLst>
                <a:path w="480" h="864">
                  <a:moveTo>
                    <a:pt x="0" y="240"/>
                  </a:moveTo>
                  <a:lnTo>
                    <a:pt x="480" y="0"/>
                  </a:lnTo>
                  <a:lnTo>
                    <a:pt x="480" y="624"/>
                  </a:lnTo>
                  <a:lnTo>
                    <a:pt x="0" y="864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99CCFF">
                <a:alpha val="10000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7" name="Freeform 7"/>
            <p:cNvSpPr/>
            <p:nvPr/>
          </p:nvSpPr>
          <p:spPr>
            <a:xfrm>
              <a:off x="1328" y="2766"/>
              <a:ext cx="832" cy="396"/>
            </a:xfrm>
            <a:custGeom>
              <a:avLst/>
              <a:gdLst>
                <a:gd name="txL" fmla="*/ 0 w 624"/>
                <a:gd name="txT" fmla="*/ 0 h 288"/>
                <a:gd name="txR" fmla="*/ 624 w 624"/>
                <a:gd name="txB" fmla="*/ 288 h 288"/>
              </a:gdLst>
              <a:ahLst/>
              <a:cxnLst>
                <a:cxn ang="0">
                  <a:pos x="0" y="6373"/>
                </a:cxn>
                <a:cxn ang="0">
                  <a:pos x="9103" y="0"/>
                </a:cxn>
                <a:cxn ang="0">
                  <a:pos x="14769" y="3196"/>
                </a:cxn>
                <a:cxn ang="0">
                  <a:pos x="5687" y="9554"/>
                </a:cxn>
                <a:cxn ang="0">
                  <a:pos x="0" y="6373"/>
                </a:cxn>
              </a:cxnLst>
              <a:rect l="txL" t="txT" r="txR" b="txB"/>
              <a:pathLst>
                <a:path w="624" h="288">
                  <a:moveTo>
                    <a:pt x="0" y="192"/>
                  </a:moveTo>
                  <a:lnTo>
                    <a:pt x="384" y="0"/>
                  </a:lnTo>
                  <a:lnTo>
                    <a:pt x="624" y="96"/>
                  </a:lnTo>
                  <a:lnTo>
                    <a:pt x="240" y="288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C0C0C0">
                <a:alpha val="10000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8" name="Line 8"/>
            <p:cNvSpPr/>
            <p:nvPr/>
          </p:nvSpPr>
          <p:spPr>
            <a:xfrm flipV="1">
              <a:off x="1328" y="2766"/>
              <a:ext cx="512" cy="264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</p:sp>
      </p:grpSp>
      <p:grpSp>
        <p:nvGrpSpPr>
          <p:cNvPr id="68614" name="Group 9"/>
          <p:cNvGrpSpPr/>
          <p:nvPr/>
        </p:nvGrpSpPr>
        <p:grpSpPr>
          <a:xfrm>
            <a:off x="4876800" y="3810000"/>
            <a:ext cx="2349500" cy="2209800"/>
            <a:chOff x="2448" y="3312"/>
            <a:chExt cx="1032" cy="720"/>
          </a:xfrm>
        </p:grpSpPr>
        <p:sp>
          <p:nvSpPr>
            <p:cNvPr id="68620" name="Freeform 10"/>
            <p:cNvSpPr/>
            <p:nvPr/>
          </p:nvSpPr>
          <p:spPr>
            <a:xfrm>
              <a:off x="3000" y="3498"/>
              <a:ext cx="480" cy="192"/>
            </a:xfrm>
            <a:custGeom>
              <a:avLst/>
              <a:gdLst>
                <a:gd name="txL" fmla="*/ 0 w 480"/>
                <a:gd name="txT" fmla="*/ 0 h 192"/>
                <a:gd name="txR" fmla="*/ 480 w 480"/>
                <a:gd name="txB" fmla="*/ 192 h 192"/>
              </a:gdLst>
              <a:ahLst/>
              <a:cxnLst>
                <a:cxn ang="0">
                  <a:pos x="0" y="144"/>
                </a:cxn>
                <a:cxn ang="0">
                  <a:pos x="336" y="0"/>
                </a:cxn>
                <a:cxn ang="0">
                  <a:pos x="480" y="48"/>
                </a:cxn>
                <a:cxn ang="0">
                  <a:pos x="144" y="192"/>
                </a:cxn>
                <a:cxn ang="0">
                  <a:pos x="0" y="144"/>
                </a:cxn>
              </a:cxnLst>
              <a:rect l="txL" t="txT" r="txR" b="txB"/>
              <a:pathLst>
                <a:path w="480" h="192">
                  <a:moveTo>
                    <a:pt x="0" y="144"/>
                  </a:moveTo>
                  <a:lnTo>
                    <a:pt x="336" y="0"/>
                  </a:lnTo>
                  <a:lnTo>
                    <a:pt x="480" y="48"/>
                  </a:lnTo>
                  <a:lnTo>
                    <a:pt x="144" y="192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99CCFF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1" name="Freeform 11"/>
            <p:cNvSpPr/>
            <p:nvPr/>
          </p:nvSpPr>
          <p:spPr>
            <a:xfrm>
              <a:off x="2448" y="3504"/>
              <a:ext cx="912" cy="288"/>
            </a:xfrm>
            <a:custGeom>
              <a:avLst/>
              <a:gdLst>
                <a:gd name="txL" fmla="*/ 0 w 1200"/>
                <a:gd name="txT" fmla="*/ 0 h 288"/>
                <a:gd name="txR" fmla="*/ 1200 w 1200"/>
                <a:gd name="txB" fmla="*/ 288 h 288"/>
              </a:gdLst>
              <a:ahLst/>
              <a:cxnLst>
                <a:cxn ang="0">
                  <a:pos x="9" y="0"/>
                </a:cxn>
                <a:cxn ang="0">
                  <a:pos x="0" y="96"/>
                </a:cxn>
                <a:cxn ang="0">
                  <a:pos x="52" y="288"/>
                </a:cxn>
                <a:cxn ang="0">
                  <a:pos x="59" y="192"/>
                </a:cxn>
                <a:cxn ang="0">
                  <a:pos x="9" y="0"/>
                </a:cxn>
              </a:cxnLst>
              <a:rect l="txL" t="txT" r="txR" b="txB"/>
              <a:pathLst>
                <a:path w="1200" h="288">
                  <a:moveTo>
                    <a:pt x="192" y="0"/>
                  </a:moveTo>
                  <a:lnTo>
                    <a:pt x="0" y="96"/>
                  </a:lnTo>
                  <a:lnTo>
                    <a:pt x="1056" y="288"/>
                  </a:lnTo>
                  <a:lnTo>
                    <a:pt x="1200" y="19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C0C0C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2" name="Freeform 12"/>
            <p:cNvSpPr/>
            <p:nvPr/>
          </p:nvSpPr>
          <p:spPr>
            <a:xfrm>
              <a:off x="2640" y="3312"/>
              <a:ext cx="144" cy="720"/>
            </a:xfrm>
            <a:custGeom>
              <a:avLst/>
              <a:gdLst>
                <a:gd name="txL" fmla="*/ 0 w 192"/>
                <a:gd name="txT" fmla="*/ 0 h 720"/>
                <a:gd name="txR" fmla="*/ 192 w 192"/>
                <a:gd name="txB" fmla="*/ 720 h 720"/>
              </a:gdLst>
              <a:ahLst/>
              <a:cxnLst>
                <a:cxn ang="0">
                  <a:pos x="8" y="0"/>
                </a:cxn>
                <a:cxn ang="0">
                  <a:pos x="0" y="96"/>
                </a:cxn>
                <a:cxn ang="0">
                  <a:pos x="0" y="720"/>
                </a:cxn>
                <a:cxn ang="0">
                  <a:pos x="8" y="624"/>
                </a:cxn>
                <a:cxn ang="0">
                  <a:pos x="8" y="0"/>
                </a:cxn>
              </a:cxnLst>
              <a:rect l="txL" t="txT" r="txR" b="txB"/>
              <a:pathLst>
                <a:path w="192" h="720">
                  <a:moveTo>
                    <a:pt x="192" y="0"/>
                  </a:moveTo>
                  <a:lnTo>
                    <a:pt x="0" y="96"/>
                  </a:lnTo>
                  <a:lnTo>
                    <a:pt x="0" y="720"/>
                  </a:lnTo>
                  <a:lnTo>
                    <a:pt x="192" y="62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3" name="Freeform 13"/>
            <p:cNvSpPr/>
            <p:nvPr/>
          </p:nvSpPr>
          <p:spPr>
            <a:xfrm>
              <a:off x="2544" y="3696"/>
              <a:ext cx="480" cy="192"/>
            </a:xfrm>
            <a:custGeom>
              <a:avLst/>
              <a:gdLst>
                <a:gd name="txL" fmla="*/ 0 w 480"/>
                <a:gd name="txT" fmla="*/ 0 h 192"/>
                <a:gd name="txR" fmla="*/ 480 w 480"/>
                <a:gd name="txB" fmla="*/ 192 h 192"/>
              </a:gdLst>
              <a:ahLst/>
              <a:cxnLst>
                <a:cxn ang="0">
                  <a:pos x="336" y="0"/>
                </a:cxn>
                <a:cxn ang="0">
                  <a:pos x="0" y="144"/>
                </a:cxn>
                <a:cxn ang="0">
                  <a:pos x="144" y="192"/>
                </a:cxn>
                <a:cxn ang="0">
                  <a:pos x="480" y="48"/>
                </a:cxn>
                <a:cxn ang="0">
                  <a:pos x="336" y="0"/>
                </a:cxn>
              </a:cxnLst>
              <a:rect l="txL" t="txT" r="txR" b="txB"/>
              <a:pathLst>
                <a:path w="480" h="192">
                  <a:moveTo>
                    <a:pt x="336" y="0"/>
                  </a:moveTo>
                  <a:lnTo>
                    <a:pt x="0" y="144"/>
                  </a:lnTo>
                  <a:lnTo>
                    <a:pt x="144" y="192"/>
                  </a:lnTo>
                  <a:lnTo>
                    <a:pt x="480" y="48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99CCFF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4" name="Line 14"/>
            <p:cNvSpPr/>
            <p:nvPr/>
          </p:nvSpPr>
          <p:spPr>
            <a:xfrm flipV="1">
              <a:off x="2664" y="3684"/>
              <a:ext cx="96" cy="48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</p:sp>
      </p:grpSp>
      <p:grpSp>
        <p:nvGrpSpPr>
          <p:cNvPr id="68615" name="Group 15"/>
          <p:cNvGrpSpPr/>
          <p:nvPr/>
        </p:nvGrpSpPr>
        <p:grpSpPr>
          <a:xfrm>
            <a:off x="7458076" y="3810000"/>
            <a:ext cx="2447925" cy="2209800"/>
            <a:chOff x="3738" y="3120"/>
            <a:chExt cx="1350" cy="864"/>
          </a:xfrm>
        </p:grpSpPr>
        <p:sp>
          <p:nvSpPr>
            <p:cNvPr id="68616" name="Freeform 16"/>
            <p:cNvSpPr/>
            <p:nvPr/>
          </p:nvSpPr>
          <p:spPr>
            <a:xfrm>
              <a:off x="3738" y="3380"/>
              <a:ext cx="576" cy="220"/>
            </a:xfrm>
            <a:custGeom>
              <a:avLst/>
              <a:gdLst>
                <a:gd name="txL" fmla="*/ 0 w 576"/>
                <a:gd name="txT" fmla="*/ 0 h 192"/>
                <a:gd name="txR" fmla="*/ 576 w 576"/>
                <a:gd name="txB" fmla="*/ 192 h 192"/>
              </a:gdLst>
              <a:ahLst/>
              <a:cxnLst>
                <a:cxn ang="0">
                  <a:pos x="576" y="0"/>
                </a:cxn>
                <a:cxn ang="0">
                  <a:pos x="48" y="215"/>
                </a:cxn>
                <a:cxn ang="0">
                  <a:pos x="0" y="856"/>
                </a:cxn>
                <a:cxn ang="0">
                  <a:pos x="576" y="647"/>
                </a:cxn>
                <a:cxn ang="0">
                  <a:pos x="576" y="0"/>
                </a:cxn>
              </a:cxnLst>
              <a:rect l="txL" t="txT" r="txR" b="txB"/>
              <a:pathLst>
                <a:path w="576" h="192">
                  <a:moveTo>
                    <a:pt x="576" y="0"/>
                  </a:moveTo>
                  <a:lnTo>
                    <a:pt x="48" y="48"/>
                  </a:lnTo>
                  <a:lnTo>
                    <a:pt x="0" y="192"/>
                  </a:lnTo>
                  <a:lnTo>
                    <a:pt x="576" y="144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7" name="Freeform 17"/>
            <p:cNvSpPr/>
            <p:nvPr/>
          </p:nvSpPr>
          <p:spPr>
            <a:xfrm>
              <a:off x="3936" y="3120"/>
              <a:ext cx="960" cy="864"/>
            </a:xfrm>
            <a:custGeom>
              <a:avLst/>
              <a:gdLst>
                <a:gd name="txL" fmla="*/ 0 w 960"/>
                <a:gd name="txT" fmla="*/ 0 h 864"/>
                <a:gd name="txR" fmla="*/ 960 w 960"/>
                <a:gd name="txB" fmla="*/ 864 h 864"/>
              </a:gdLst>
              <a:ahLst/>
              <a:cxnLst>
                <a:cxn ang="0">
                  <a:pos x="192" y="192"/>
                </a:cxn>
                <a:cxn ang="0">
                  <a:pos x="0" y="240"/>
                </a:cxn>
                <a:cxn ang="0">
                  <a:pos x="0" y="864"/>
                </a:cxn>
                <a:cxn ang="0">
                  <a:pos x="960" y="624"/>
                </a:cxn>
                <a:cxn ang="0">
                  <a:pos x="960" y="0"/>
                </a:cxn>
                <a:cxn ang="0">
                  <a:pos x="768" y="48"/>
                </a:cxn>
                <a:cxn ang="0">
                  <a:pos x="768" y="432"/>
                </a:cxn>
                <a:cxn ang="0">
                  <a:pos x="192" y="576"/>
                </a:cxn>
                <a:cxn ang="0">
                  <a:pos x="192" y="192"/>
                </a:cxn>
              </a:cxnLst>
              <a:rect l="txL" t="txT" r="txR" b="txB"/>
              <a:pathLst>
                <a:path w="960" h="864">
                  <a:moveTo>
                    <a:pt x="192" y="192"/>
                  </a:moveTo>
                  <a:lnTo>
                    <a:pt x="0" y="240"/>
                  </a:lnTo>
                  <a:lnTo>
                    <a:pt x="0" y="864"/>
                  </a:lnTo>
                  <a:lnTo>
                    <a:pt x="960" y="624"/>
                  </a:lnTo>
                  <a:lnTo>
                    <a:pt x="960" y="0"/>
                  </a:lnTo>
                  <a:lnTo>
                    <a:pt x="768" y="48"/>
                  </a:lnTo>
                  <a:lnTo>
                    <a:pt x="768" y="432"/>
                  </a:lnTo>
                  <a:lnTo>
                    <a:pt x="192" y="576"/>
                  </a:lnTo>
                  <a:lnTo>
                    <a:pt x="192" y="192"/>
                  </a:lnTo>
                  <a:close/>
                </a:path>
              </a:pathLst>
            </a:custGeom>
            <a:solidFill>
              <a:srgbClr val="99CCFF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8" name="Freeform 18"/>
            <p:cNvSpPr/>
            <p:nvPr/>
          </p:nvSpPr>
          <p:spPr>
            <a:xfrm>
              <a:off x="4128" y="3312"/>
              <a:ext cx="960" cy="251"/>
            </a:xfrm>
            <a:custGeom>
              <a:avLst/>
              <a:gdLst>
                <a:gd name="txL" fmla="*/ 0 w 960"/>
                <a:gd name="txT" fmla="*/ 0 h 288"/>
                <a:gd name="txR" fmla="*/ 960 w 960"/>
                <a:gd name="txB" fmla="*/ 288 h 288"/>
              </a:gdLst>
              <a:ahLst/>
              <a:cxnLst>
                <a:cxn ang="0">
                  <a:pos x="0" y="21"/>
                </a:cxn>
                <a:cxn ang="0">
                  <a:pos x="960" y="0"/>
                </a:cxn>
                <a:cxn ang="0">
                  <a:pos x="912" y="43"/>
                </a:cxn>
                <a:cxn ang="0">
                  <a:pos x="0" y="64"/>
                </a:cxn>
                <a:cxn ang="0">
                  <a:pos x="0" y="21"/>
                </a:cxn>
              </a:cxnLst>
              <a:rect l="txL" t="txT" r="txR" b="txB"/>
              <a:pathLst>
                <a:path w="960" h="288">
                  <a:moveTo>
                    <a:pt x="0" y="96"/>
                  </a:moveTo>
                  <a:lnTo>
                    <a:pt x="960" y="0"/>
                  </a:lnTo>
                  <a:lnTo>
                    <a:pt x="912" y="192"/>
                  </a:lnTo>
                  <a:lnTo>
                    <a:pt x="0" y="28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9" name="Line 19"/>
            <p:cNvSpPr/>
            <p:nvPr/>
          </p:nvSpPr>
          <p:spPr>
            <a:xfrm>
              <a:off x="4410" y="3370"/>
              <a:ext cx="0" cy="167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defRPr/>
            </a:pPr>
            <a:r>
              <a:rPr lang="en-GB" altLang="en-US" sz="3200" b="1" dirty="0">
                <a:solidFill>
                  <a:srgbClr val="FF0000"/>
                </a:solidFill>
                <a:ea typeface="+mn-ea"/>
              </a:rPr>
              <a:t>Axonometric and Isometric </a:t>
            </a:r>
            <a:br>
              <a:rPr lang="en-GB" altLang="en-US" sz="3200" b="1" dirty="0">
                <a:solidFill>
                  <a:srgbClr val="FF0000"/>
                </a:solidFill>
                <a:ea typeface="+mn-ea"/>
              </a:rPr>
            </a:br>
            <a:r>
              <a:rPr lang="en-GB" altLang="en-US" sz="3200" b="1" dirty="0">
                <a:solidFill>
                  <a:srgbClr val="FF0000"/>
                </a:solidFill>
                <a:ea typeface="+mn-ea"/>
              </a:rPr>
              <a:t>Orthogonal Projections </a:t>
            </a:r>
            <a:r>
              <a:rPr lang="en-US" altLang="en-US" dirty="0"/>
              <a:t>.</a:t>
            </a:r>
          </a:p>
        </p:txBody>
      </p:sp>
      <p:sp>
        <p:nvSpPr>
          <p:cNvPr id="11267" name="3 İçerik Yer Tutucusu"/>
          <p:cNvSpPr>
            <a:spLocks noGrp="1"/>
          </p:cNvSpPr>
          <p:nvPr>
            <p:ph sz="half"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>
              <a:buClrTx/>
              <a:buSzTx/>
            </a:pPr>
            <a:r>
              <a:rPr lang="en-US" altLang="en-US" sz="2400" dirty="0"/>
              <a:t>Orthogonal projections which show more than one face of an object are called </a:t>
            </a:r>
            <a:r>
              <a:rPr lang="en-US" altLang="en-US" sz="2400" i="1" dirty="0"/>
              <a:t>axonometric</a:t>
            </a:r>
            <a:r>
              <a:rPr lang="en-US" altLang="en-US" sz="2400" dirty="0"/>
              <a:t> orthogonal projections </a:t>
            </a:r>
          </a:p>
          <a:p>
            <a:pPr eaLnBrk="1" hangingPunct="1">
              <a:buClrTx/>
              <a:buSzTx/>
            </a:pPr>
            <a:r>
              <a:rPr lang="en-US" altLang="en-US" sz="2400" i="1" dirty="0"/>
              <a:t>Isometric</a:t>
            </a:r>
            <a:r>
              <a:rPr lang="en-US" altLang="en-US" sz="2400" dirty="0"/>
              <a:t>: Most common axonometric projections that are generated by aligning projection plane so that it intersects principal axes at the same distance from origin </a:t>
            </a:r>
            <a:endParaRPr lang="tr-TR" altLang="en-US" sz="2400" dirty="0"/>
          </a:p>
        </p:txBody>
      </p:sp>
      <p:pic>
        <p:nvPicPr>
          <p:cNvPr id="11268" name="AADGHNA0.jpg" descr="AADGHNA0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72200" y="2784476"/>
            <a:ext cx="4038600" cy="2162175"/>
          </a:xfrm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en-US" dirty="0"/>
              <a:t>Oblique Projection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en-US" altLang="en-US" sz="2400" dirty="0"/>
              <a:t> direction of projection is not normal to the projection of plane. </a:t>
            </a:r>
          </a:p>
          <a:p>
            <a:pPr eaLnBrk="1" hangingPunct="1"/>
            <a:r>
              <a:rPr lang="en-US" altLang="en-US" sz="2400" dirty="0"/>
              <a:t>In oblique projection, we can view the object better than orthographic projection.</a:t>
            </a:r>
          </a:p>
          <a:p>
            <a:pPr eaLnBrk="1" hangingPunct="1"/>
            <a:r>
              <a:rPr lang="en-US" altLang="en-US" sz="2400" dirty="0"/>
              <a:t>There are two types of oblique projections − </a:t>
            </a:r>
            <a:r>
              <a:rPr lang="en-US" altLang="en-US" sz="2400" b="1" dirty="0"/>
              <a:t>Cavalier</a:t>
            </a:r>
            <a:r>
              <a:rPr lang="en-US" altLang="en-US" sz="2400" dirty="0"/>
              <a:t> and </a:t>
            </a:r>
            <a:r>
              <a:rPr lang="en-US" altLang="en-US" sz="2400" b="1" dirty="0"/>
              <a:t>Cabinet</a:t>
            </a:r>
            <a:r>
              <a:rPr lang="en-US" altLang="en-US" sz="2400" dirty="0"/>
              <a:t>.</a:t>
            </a:r>
          </a:p>
          <a:p>
            <a:pPr eaLnBrk="1" hangingPunct="1">
              <a:buNone/>
            </a:pPr>
            <a:r>
              <a:rPr lang="en-US" altLang="en-US" sz="2400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en-US" dirty="0"/>
              <a:t>Cavalier projection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>
              <a:buClrTx/>
              <a:buSzTx/>
            </a:pPr>
            <a:r>
              <a:rPr lang="en-US" altLang="en-US" sz="2400" dirty="0"/>
              <a:t>makes 45° angle with the projection plane. </a:t>
            </a:r>
          </a:p>
          <a:p>
            <a:pPr eaLnBrk="1" hangingPunct="1">
              <a:buClrTx/>
              <a:buSzTx/>
            </a:pPr>
            <a:r>
              <a:rPr lang="en-US" altLang="en-US" sz="2400" dirty="0"/>
              <a:t>The projection of a line perpendicular to the view plane has the same length as the line itself in Cavalier projection.</a:t>
            </a:r>
          </a:p>
          <a:p>
            <a:pPr eaLnBrk="1" hangingPunct="1">
              <a:buClrTx/>
              <a:buSzTx/>
            </a:pPr>
            <a:r>
              <a:rPr lang="en-US" altLang="en-US" sz="2400" dirty="0"/>
              <a:t> In a cavalier projection, the foreshortening factors for all three principal directions are equal.</a:t>
            </a:r>
          </a:p>
          <a:p>
            <a:pPr eaLnBrk="1" hangingPunct="1">
              <a:buClrTx/>
              <a:buSzTx/>
            </a:pPr>
            <a:endParaRPr lang="en-US" altLang="en-US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14340" name="Picture 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567489" y="2192339"/>
            <a:ext cx="3248025" cy="3343275"/>
          </a:xfrm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en-US" dirty="0"/>
              <a:t>Cabinet projection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>
              <a:buClrTx/>
              <a:buSzTx/>
            </a:pPr>
            <a:r>
              <a:rPr lang="en-US" altLang="en-US" kern="1200" dirty="0">
                <a:latin typeface="+mn-lt"/>
                <a:ea typeface="+mn-ea"/>
                <a:cs typeface="+mn-cs"/>
              </a:rPr>
              <a:t>makes 63.4° angle with the projection plane. </a:t>
            </a:r>
          </a:p>
          <a:p>
            <a:pPr eaLnBrk="1" hangingPunct="1">
              <a:buClrTx/>
              <a:buSzTx/>
            </a:pPr>
            <a:r>
              <a:rPr lang="en-US" altLang="en-US" kern="1200" dirty="0">
                <a:latin typeface="+mn-lt"/>
                <a:ea typeface="+mn-ea"/>
                <a:cs typeface="+mn-cs"/>
              </a:rPr>
              <a:t>In Cabinet projection, lines perpendicular to the viewing surface are projected at ½ their actual length.</a:t>
            </a:r>
          </a:p>
        </p:txBody>
      </p:sp>
      <p:pic>
        <p:nvPicPr>
          <p:cNvPr id="15364" name="Picture 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72200" y="2233613"/>
            <a:ext cx="4038600" cy="3257550"/>
          </a:xfrm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571</TotalTime>
  <Words>2330</Words>
  <Application>Microsoft Office PowerPoint</Application>
  <PresentationFormat>Widescreen</PresentationFormat>
  <Paragraphs>363</Paragraphs>
  <Slides>59</Slides>
  <Notes>6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Calibri</vt:lpstr>
      <vt:lpstr>Calibri Light</vt:lpstr>
      <vt:lpstr>Wingdings</vt:lpstr>
      <vt:lpstr>Office Theme</vt:lpstr>
      <vt:lpstr>Equation.3</vt:lpstr>
      <vt:lpstr>MODULE V</vt:lpstr>
      <vt:lpstr>Projections</vt:lpstr>
      <vt:lpstr>PowerPoint Presentation</vt:lpstr>
      <vt:lpstr>Types of Parallel Projection</vt:lpstr>
      <vt:lpstr>Figure 10-17   Orthogonal projections of an object, displaying plan and elevation views.</vt:lpstr>
      <vt:lpstr>Axonometric and Isometric  Orthogonal Projections .</vt:lpstr>
      <vt:lpstr>Oblique Projection </vt:lpstr>
      <vt:lpstr>Cavalier projection</vt:lpstr>
      <vt:lpstr>Cabinet projection</vt:lpstr>
      <vt:lpstr>Figure 10-33   A perspective projection of two equal-length line segments at different distances from the view plane.</vt:lpstr>
      <vt:lpstr>Types of Perspective Projection</vt:lpstr>
      <vt:lpstr>Vanishing Points</vt:lpstr>
      <vt:lpstr>PowerPoint Presentation</vt:lpstr>
      <vt:lpstr>PowerPoint Presentation</vt:lpstr>
      <vt:lpstr>Oblique parallel projection</vt:lpstr>
      <vt:lpstr>Oblique parallel projection</vt:lpstr>
      <vt:lpstr>Oblique parallel projection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VISIBLE SURFACE DETECTION METHODS</vt:lpstr>
      <vt:lpstr>Classification of Visible-Surface Detection Algorithms</vt:lpstr>
      <vt:lpstr>Sorting and Coherence Methods</vt:lpstr>
      <vt:lpstr>Back-Face Detection</vt:lpstr>
      <vt:lpstr> Inside-outside test</vt:lpstr>
      <vt:lpstr>Advanced Configuration</vt:lpstr>
      <vt:lpstr>Depth-Buffer Method Characteristics</vt:lpstr>
      <vt:lpstr>Depth Buffer &amp; Refresh Buffer</vt:lpstr>
      <vt:lpstr>Algorithm</vt:lpstr>
      <vt:lpstr>A-Buffer Method</vt:lpstr>
      <vt:lpstr>A-Buffer Method Characteristics</vt:lpstr>
      <vt:lpstr>A- Buffer Algorithm</vt:lpstr>
      <vt:lpstr>Algorithm</vt:lpstr>
      <vt:lpstr>Scan-Line Method</vt:lpstr>
      <vt:lpstr>Scan Line Method Characteristics</vt:lpstr>
      <vt:lpstr>Tables for The Various Surfaces</vt:lpstr>
      <vt:lpstr>Active List &amp; Flag</vt:lpstr>
      <vt:lpstr>Example</vt:lpstr>
      <vt:lpstr>Example(cont.)</vt:lpstr>
      <vt:lpstr>Depth-Sorting Method</vt:lpstr>
      <vt:lpstr>Depth Sorting Method Operations</vt:lpstr>
      <vt:lpstr>Algorithm</vt:lpstr>
      <vt:lpstr>Overlapping Tests</vt:lpstr>
      <vt:lpstr>Overlapping Test Examples</vt:lpstr>
      <vt:lpstr>Surface Reordering</vt:lpstr>
      <vt:lpstr>Drawback</vt:lpstr>
      <vt:lpstr>Drawback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Deepu</cp:lastModifiedBy>
  <cp:revision>46</cp:revision>
  <dcterms:created xsi:type="dcterms:W3CDTF">2018-11-04T17:12:11Z</dcterms:created>
  <dcterms:modified xsi:type="dcterms:W3CDTF">2022-01-03T09:35:28Z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